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6.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7.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8.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notesSlides/notesSlide9.xml" ContentType="application/vnd.openxmlformats-officedocument.presentationml.notesSlide+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10.xml" ContentType="application/vnd.openxmlformats-officedocument.presentationml.notesSlide+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11.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Slides/notesSlide12.xml" ContentType="application/vnd.openxmlformats-officedocument.presentationml.notesSlide+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 id="2147483648" r:id="rId5"/>
    <p:sldMasterId id="2147483697" r:id="rId6"/>
    <p:sldMasterId id="2147483699" r:id="rId7"/>
  </p:sldMasterIdLst>
  <p:notesMasterIdLst>
    <p:notesMasterId r:id="rId58"/>
  </p:notesMasterIdLst>
  <p:handoutMasterIdLst>
    <p:handoutMasterId r:id="rId59"/>
  </p:handoutMasterIdLst>
  <p:sldIdLst>
    <p:sldId id="293" r:id="rId8"/>
    <p:sldId id="4115" r:id="rId9"/>
    <p:sldId id="4153" r:id="rId10"/>
    <p:sldId id="4154" r:id="rId11"/>
    <p:sldId id="4155" r:id="rId12"/>
    <p:sldId id="4156" r:id="rId13"/>
    <p:sldId id="4157" r:id="rId14"/>
    <p:sldId id="4158" r:id="rId15"/>
    <p:sldId id="4159" r:id="rId16"/>
    <p:sldId id="4160" r:id="rId17"/>
    <p:sldId id="4161" r:id="rId18"/>
    <p:sldId id="4162" r:id="rId19"/>
    <p:sldId id="4163" r:id="rId20"/>
    <p:sldId id="4164" r:id="rId21"/>
    <p:sldId id="4165" r:id="rId22"/>
    <p:sldId id="4166" r:id="rId23"/>
    <p:sldId id="4167" r:id="rId24"/>
    <p:sldId id="4168" r:id="rId25"/>
    <p:sldId id="4169" r:id="rId26"/>
    <p:sldId id="4170" r:id="rId27"/>
    <p:sldId id="4171" r:id="rId28"/>
    <p:sldId id="4172" r:id="rId29"/>
    <p:sldId id="4173" r:id="rId30"/>
    <p:sldId id="4174" r:id="rId31"/>
    <p:sldId id="4175" r:id="rId32"/>
    <p:sldId id="4176" r:id="rId33"/>
    <p:sldId id="4177" r:id="rId34"/>
    <p:sldId id="4178" r:id="rId35"/>
    <p:sldId id="4113" r:id="rId36"/>
    <p:sldId id="4181" r:id="rId37"/>
    <p:sldId id="4139" r:id="rId38"/>
    <p:sldId id="4140" r:id="rId39"/>
    <p:sldId id="4143" r:id="rId40"/>
    <p:sldId id="4146" r:id="rId41"/>
    <p:sldId id="4147" r:id="rId42"/>
    <p:sldId id="4148" r:id="rId43"/>
    <p:sldId id="4141" r:id="rId44"/>
    <p:sldId id="4149" r:id="rId45"/>
    <p:sldId id="4142" r:id="rId46"/>
    <p:sldId id="4132" r:id="rId47"/>
    <p:sldId id="4133" r:id="rId48"/>
    <p:sldId id="4134" r:id="rId49"/>
    <p:sldId id="4135" r:id="rId50"/>
    <p:sldId id="4136" r:id="rId51"/>
    <p:sldId id="4137" r:id="rId52"/>
    <p:sldId id="4150" r:id="rId53"/>
    <p:sldId id="4182" r:id="rId54"/>
    <p:sldId id="4119" r:id="rId55"/>
    <p:sldId id="4183" r:id="rId56"/>
    <p:sldId id="4127"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3" autoAdjust="0"/>
    <p:restoredTop sz="93948" autoAdjust="0"/>
  </p:normalViewPr>
  <p:slideViewPr>
    <p:cSldViewPr snapToGrid="0">
      <p:cViewPr varScale="1">
        <p:scale>
          <a:sx n="113" d="100"/>
          <a:sy n="113" d="100"/>
        </p:scale>
        <p:origin x="800" y="176"/>
      </p:cViewPr>
      <p:guideLst/>
    </p:cSldViewPr>
  </p:slideViewPr>
  <p:notesTextViewPr>
    <p:cViewPr>
      <p:scale>
        <a:sx n="1" d="1"/>
        <a:sy n="1" d="1"/>
      </p:scale>
      <p:origin x="0" y="0"/>
    </p:cViewPr>
  </p:notesText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14123-0441-4F53-854B-6E7ABBF145B9}" type="datetime1">
              <a:rPr lang="zh-CN" altLang="en-US" smtClean="0">
                <a:latin typeface="Microsoft YaHei UI" panose="020B0503020204020204" pitchFamily="34" charset="-122"/>
                <a:ea typeface="Microsoft YaHei UI" panose="020B0503020204020204" pitchFamily="34" charset="-122"/>
              </a:rPr>
              <a:t>2023/10/16</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BA9C9D-B0DB-442A-A2C4-D7161BA57646}"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6373782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11:58.61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89,'41'1,"-9"0,1-2,-1 0,62-13,277-50,-276 56,120 5,-115 4,-53 2,49 7,-50-4,-21-1,28 7,-34-7,1-1,0 0,21 1,65 5,-37-2,92 9,-105-9,-36-4,0-1,22 0,-31-2,0 0,23 6,15 1,-33-6,0 1,0 0,18 7,-19-6,0 1,1-2,25 3,287 22,-173-12,297 24,-421-38,-19-2,-1 1,1 0,0 0,-1 1,0 1,1 0,-1 1,11 4,-9-2,1 0,0-1,1-1,-1 0,1-1,29 2,95-5,-68-2,-28 3,6-1,0-1,55-9,-80 6,21-4,0 2,55-1,-53 7,374-13,-320 2,165-22,-184 23,1 4,116 7,-76 0,109-9,15-1,-144 8,91 3,-135 5,18 2,27 0,28 1,-127-11,1 1,0 0,0 0,0 0,0 1,-1 0,1 0,0 0,0 1,-1-1,1 2,-1-1,0 0,0 1,8 5,50 39,-52-38,-1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09:13:24.191"/>
    </inkml:context>
    <inkml:brush xml:id="br0">
      <inkml:brushProperty name="width" value="0.025" units="cm"/>
      <inkml:brushProperty name="height" value="0.025" units="cm"/>
      <inkml:brushProperty name="color" value="#FFC114"/>
    </inkml:brush>
  </inkml:definitions>
  <inkml:trace contextRef="#ctx0" brushRef="#br0">0 1 24575,'11'0'0,"0"0"0,1 1 0,-1 0 0,0 0 0,0 1 0,0 1 0,-1 0 0,1 1 0,-1 0 0,1 0 0,-1 1 0,-1 0 0,1 1 0,-1 0 0,0 1 0,15 12 0,-20-15 29,-1-1-1,1 0 0,1 0 0,-1-1 1,7 4-1,3 2-1563,-7-4-5291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25:18.64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1 143,'19'0,"1"-2,-1-1,19-4,18-4,620-86,-391 74,3 25,-91 1,1094-3,-1284 0,-1 0,1 1,0 0,-1 0,1 0,-1 1,9 3,-11-3,-1-1,0 1,0 0,0 0,0 0,0 1,0-1,0 1,-1-1,1 1,-1 0,0 0,0 0,4 7,-1 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25:21.8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26,'7'6,"1"-1,0 0,0 0,0 0,1-1,-1-1,1 1,11 2,6 3,0 1,1-2,0-1,0-1,0-1,1-1,0-1,31-2,24-2,415-15,-359 7,-69 7,107-19,-113 10,113-4,68 15,-111 2,352 22,-45-2,62-21,-257-2,-172-2,106-19,-65 5,-77 13,62-8,116 0,252 13,-437-3,51-8,-49 4,37 0,449 5,-250 2,173-1,-434 1,0-1,0 1,1 0,-1 1,9 3,-2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25:24.85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93,'228'41,"-38"-7,-86-17,137 20,-169-30,99-1,-148-6,1 2,0 1,27 7,23 4,319 16,38 6,-146-16,2-21,-100-1,-142 2,89 1,234-29,-275 14,130-24,-83 3,-90 23,63-23,-19 5,-61 22,-1 2,45-2,7-2,98-12,7 10,-126 11,88-13,-49-4,94-15,-159 28,33-4,75-1,614 11,-739-1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25:27.56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0,'303'23,"-188"-10,404-1,-337-14,899 2,-798 12,-51-1,245-10,-250-1,-199-2,51-8,-47 4,38-1,199 7,-124 1,-125-1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25:29.9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48,'425'-12,"33"0,55 12,-374-11,-8 0,382 10,-244 2,-249-1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25:32.16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1,'20'2,"-1"0,0 1,0 1,0 1,0 1,22 10,33 10,-31-16,0-2,81 5,-20-3,63 2,-101-12,-37-2,-1 2,1 1,0 2,0 0,47 13,-26-2,1-3,0-1,1-3,0-3,81-2,-113-2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25:51.59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0,'1917'0,"-1897"0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25:53.81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1,'16'0,"157"0,178 23,17 3,2-27,-149-2,1885 3,-1890-11,12-1,296 13,-504-1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25:55.6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24,'517'0,"-484"-1,48-10,-49 6,44-1,-56 6</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25:58.61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26,'288'15,"-91"8,-105-15,140-6,-112-4,171 4,296-4,-393-9,81-1,1292 13,-1271-24,-62 2,427 16,-361 7,256-2,-534 1,0 1,29 7,-26-4,39 2,-21-7,-30-1,1 1,0 0,0 1,0 1,-1 0,1 1,-1 0,0 1,21 8,-20-4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14:03.49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1,'1290'0,"-1260"1,1 2,51 11,59 8,-51-6,-58-9,58 5,213 7,-111-2,-64-6,-107-9,108 19,-124-20,0 0,0 0,0 0,1-1,-1 0,0 0,10-1,-6-2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26:01.63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1 258,'252'-22,"-99"5,-27 6,229-10,-170 10,-1-1,-31 14,168-4,-11-31,-37 2,-231 27,485-20,-501 23,1-1,25-6,30-3,-72 10,0 0,0-1,-1-1,1 1,-1-1,18-9,-6 3,-7 5,0 0,1 1,-1 1,1 0,0 1,-1 1,21 1,-21-1,6 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1:45.51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1,'89'4,"149"26,-191-22,-28-4,-1 1,1 0,-1 2,19 9,0 1,-14-10,-1-1,1 0,35 3,-12-2,47 7,-46-8,-1 2,62 19,-67-16,65 11,-79-17,25 1,0-2,89-5,-51-1,700 2,-786 1,-1-1,1 0,-1 0,1 0,-1-1,0 1,1-1,-1 0,1 0,-1 0,0 0,0-1,0 1,5-4,2-5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1:50.76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1,'1620'0,"-1598"1,0 1,29 7,-27-4,40 2,-37-6,0 1,44 8,-45-6,1 0,-1-3,41-1,-40-1,0 1,-1 2,40 6,-37-3,0-1,35-1,-3 1,-5 6,-41-6,-1-1,17 1,10-2,-19-1,-1 0,0 1,0 1,37 11,-32-7,1-1,53 6,-74-11,50 9,-37-6,36 3,118-8,33 3,-115 8,49 2,-39-13,-42-1,-1 3,74 10,2 1,-64-8,19 9,-41-4,-1-1,67 22,-84-20,-18-5,1-1,-1 0,1-1,24 3,-27-6,20 2,54 9,-43-5,0-2,0-2,65-4,-20 0,39 4,134-4,-229-2,-1-1,-1-2,32-10,-11 2,25-5,0 3,114-12,-162 27,26-8,-30 5,-1 2,27-2,-16 4,-5 1,1-1,0-1,28-7,-35 5,0 1,41 0,-42 3</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1:53.36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0,'207'8,"-106"-2,710 27,-649-26,203 35,-292-32,75-1,47 6,-73 1,171 1,1100-19,-1291-3,148-26,-143 15,126-4,171 21,-144 1,588-2,-829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1:56.14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1,'44'13,"1"-3,53 6,11 3,22 4,238 11,138-32,-256-4,-101 4,168-4,-174-8,51-2,304 11,-258 2,-178 2,98 17,-95-9,86 2,-92-12,196 11,-32 12,173-15,-247-10,440 1,-557-2,-1-2,63-14,-60 10,1 2,38-3,71-2,44-2,-19 14,-151-1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1:58.4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1 189,'391'-59,"-192"25,339-35,6 43,1159 30,-1430-4,-243 2,1 1,0 2,-1 1,39 13,-37-10,1 0,0-2,49 3,64 1,39 1,22 1,-110-5,141-6,-118-3,-113 1,0 0,0 0,-1 1,9 2,0 2</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2:08.83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1,'13'1,"-1"1,0 0,0 0,15 6,24 4,574 37,-516-45,1192 10,-891-15,-390 2,1 1,26 6,-24-3,30 1,13-4,70 6,-9 3,192-6,-173-7,-43 3,116-3,-48-20,28-1,-143 18,67-14,-69 9,71-3,55 14,50-3,-137-7,40-3,361 10,-255 4,-202-4,49-8,25-2,-88 11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2:11.84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71,'94'10,"145"-1,-152-8,293-1,112 4,-208 19,82 1,450-26,-501 2,-269-2,1-3,55-12,-31 4,44-9,97-11,-101 23,50-3,12 1,49-1,1657 14,-1859-1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2:15.6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0 186,'5'0,"615"-22,-339-17,137-12,-28 23,-191 9,-42 7,63-2,-140 14,105 15,-99-7,162-5,-139-4,1515 0,-869 1,-628 11,-19 0,282-9,-203-3,-178 1,-1 0,1 1,-1 0,0 1,10 3,-3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2:18.06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0,'810'0,"-765"2,47 9,-47-5,51 0,-16-6,92 12,23-3,2 1,-61 2,200-8,-179-6,346 2,-496 0,0 0,0 0,-1 1,9 2,0 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14:05.74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1,'1235'0,"-1218"1,0 1,0 1,0 0,20 7,-21-5,1-1,0 0,0-1,21 0,137-4,-165 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2:43.36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1,'286'11,"6"1,1769-13,-2031 3,0 1,0 1,36 11,-30-7,51 6,186-11,-144-5,293 2,-402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2:46.61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1,'32'2,"-1"1,59 14,-22-3,5-2,168 27,-160-30,82-1,224-15,32 1,-291 5,143 3,-124 9,38 2,752-12,-451-3,-86 2,-367-1,50-10,-48 5,35 0,133 7,59-2,-168-10,18 0,-85 9,40-8,-39 5,38-2,47 9,50-4,-58-19,174 17,-154 6,-96-1,-17 0,1-1,-1 0,1-1,19-4,-18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2:49.18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25,'2427'0,"-2274"12,-6 0,881-13,-773-11,-42 1,45-1,27 0,-98 24,-17 1,645-13,-357-1,-438 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2:51.7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72,'2191'0,"-2083"-4,149-27,-147 14,134-2,471 19,-271 2,1318-2,-1722 2,47 8,-46-4,45 1,-27-9,-39 0,0 1,0 1,0 1,0 1,32 7,-37-4</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2:53.69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2,'54'2,"62"11,-24-1,442 16,-361-22,53 2,252-25,3-14,-290 21,125-2,581 13,-877-1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14:17.30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1 149,'6'-2,"0"0,1 0,-1 1,1 0,-1 0,1 1,-1-1,10 2,6-1,639-5,-367 7,14 4,10 1,170-34,-434 20,677-70,-487 73,-127 5,138-17,51-4,-2 26,-39 1,92 18,-40-1,-139-11,-41-1,681 0,-624-25,-39 1,-104 10,56 5,-103-3,-1 1,0 0,0-1,0 1,0 1,0-1,-1 0,1 1,0-1,3 3,0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14:18.8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90,'183'1,"291"-5,-2-41,-395 31,55-9,-108 21,1 0,0 1,34 5,-58-4,0 0,0 0,0 0,0 1,0-1,0 0,0 1,0-1,0 1,0-1,0 1,0-1,0 1,-1 0,1-1,0 1,0 0,-1 0,1-1,0 1,-1 0,1 0,0 1,1 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14:27.25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63,'302'13,"-55"-2,331-10,-443-6,148-2,-249 7,237-10,30-3,-61 5,-84-13,-101 11,88-3,-122 12,262 3,-253 0,33 8,-38-5,0-2,36 2,447-6,-384-12,-113 13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11:58.61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89,'41'1,"-9"0,1-2,-1 0,62-13,277-50,-276 56,120 5,-115 4,-53 2,49 7,-50-4,-21-1,28 7,-34-7,1-1,0 0,21 1,65 5,-37-2,92 9,-105-9,-36-4,0-1,22 0,-31-2,0 0,23 6,15 1,-33-6,0 1,0 0,18 7,-19-6,0 1,1-2,25 3,287 22,-173-12,297 24,-421-38,-19-2,-1 1,1 0,0 0,-1 1,0 1,1 0,-1 1,11 4,-9-2,1 0,0-1,1-1,-1 0,1-1,29 2,95-5,-68-2,-28 3,6-1,0-1,55-9,-80 6,21-4,0 2,55-1,-53 7,374-13,-320 2,165-22,-184 23,1 4,116 7,-76 0,109-9,15-1,-144 8,91 3,-135 5,18 2,27 0,28 1,-127-11,1 1,0 0,0 0,0 0,0 1,-1 0,1 0,0 0,0 1,-1-1,1 2,-1-1,0 0,0 1,8 5,50 39,-52-38,-1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12:01.9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70,'560'-28,"-456"21,124 6,-98 2,2183-1,-2296-1,0-1,0 0,33-10,-31 6,0 2,34-4,70 8,-106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09:13:07.765"/>
    </inkml:context>
    <inkml:brush xml:id="br0">
      <inkml:brushProperty name="width" value="0.025" units="cm"/>
      <inkml:brushProperty name="height" value="0.025" units="cm"/>
      <inkml:brushProperty name="color" value="#FFC114"/>
    </inkml:brush>
  </inkml:definitions>
  <inkml:trace contextRef="#ctx0" brushRef="#br0">189 1 24575,'-1'10'0,"0"0"0,0 0 0,-1 0 0,0 0 0,-1-1 0,-5 14 0,-30 58 0,15-35 0,11-17 0,-8 31 0,9-28 0,7-21 0,-1 1 0,-1-1 0,-9 15 0,10-20 0,1 1 0,0 0 0,0-1 0,1 2 0,-1-1 0,2 0 0,-1 1 0,1-1 0,0 1 0,1 0 0,-1 9 0,3 57-1365,-1-63-5461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09:13:10.267"/>
    </inkml:context>
    <inkml:brush xml:id="br0">
      <inkml:brushProperty name="width" value="0.025" units="cm"/>
      <inkml:brushProperty name="height" value="0.025" units="cm"/>
      <inkml:brushProperty name="color" value="#FFC114"/>
    </inkml:brush>
  </inkml:definitions>
  <inkml:trace contextRef="#ctx0" brushRef="#br0">1 0 24575,'722'0'0,"-552"13"0,-16-1 0,48 2 0,-55-2 0,52 5 0,92 3 0,579-21 0,-858 1 0,-1 1 0,1 0 0,0 0 0,22 6 0,-31-6 0,0 0 0,0 0 0,0 0 0,0 1 0,0-1 0,-1 0 0,1 1 0,0 0 0,-1 0 0,1 0 0,-1 0 0,0 0 0,1 0 0,-1 1 0,0-1 0,0 1 0,-1 0 0,1-1 0,0 1 0,-1 0 0,0 0 0,2 5 0,-2-5 0,0 0 0,0 0 0,0-1 0,0 1 0,0 0 0,0-1 0,1 1 0,0-1 0,-1 0 0,1 1 0,0-1 0,0 0 0,0 0 0,0 0 0,0 0 0,1-1 0,-1 1 0,1-1 0,-1 1 0,1-1 0,-1 0 0,1 0 0,0 0 0,0 0 0,-1 0 0,6 0 0,7 1 0,0-1 0,0-1 0,0 0 0,16-2 0,3 0 0,-30 2 0,168-10 0,-159 8-1365,-1 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12:01.9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70,'560'-28,"-456"21,124 6,-98 2,2183-1,-2296-1,0-1,0 0,33-10,-31 6,0 2,34-4,70 8,-106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09:13:11.809"/>
    </inkml:context>
    <inkml:brush xml:id="br0">
      <inkml:brushProperty name="width" value="0.025" units="cm"/>
      <inkml:brushProperty name="height" value="0.025" units="cm"/>
      <inkml:brushProperty name="color" value="#FFC114"/>
    </inkml:brush>
  </inkml:definitions>
  <inkml:trace contextRef="#ctx0" brushRef="#br0">0 1 24575,'0'586'0,"3"-561"-1365,-1-15-5461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09:13:13.805"/>
    </inkml:context>
    <inkml:brush xml:id="br0">
      <inkml:brushProperty name="width" value="0.025" units="cm"/>
      <inkml:brushProperty name="height" value="0.025" units="cm"/>
      <inkml:brushProperty name="color" value="#FFC114"/>
    </inkml:brush>
  </inkml:definitions>
  <inkml:trace contextRef="#ctx0" brushRef="#br0">0 57 24575,'1'4'0,"0"-1"0,0 0 0,0 1 0,0-1 0,0 0 0,1 0 0,0 0 0,0 1 0,3 3 0,7 14 0,-6-5 0,1-1 0,1 1 0,0-1 0,1 0 0,18 21 0,-13-18 0,-7-8 0,0-1 0,1 0 0,11 10 0,-4-6 0,-12-11 0,-1 1 0,0-1 0,1 0 0,-1 0 0,1 0 0,0 0 0,0 0 0,0-1 0,0 1 0,0-1 0,0 0 0,0 0 0,0 0 0,0 0 0,0 0 0,1-1 0,-1 1 0,5-1 0,-2 0 0,-1 0 0,0 0 0,0-1 0,1 1 0,-1-1 0,6-2 0,-9 2 0,1 0 0,-1 0 0,0 0 0,0-1 0,0 1 0,0-1 0,0 1 0,-1-1 0,1 0 0,0 0 0,-1 0 0,1 0 0,-1 0 0,0 0 0,2-3 0,7-18 0,-1 0 0,-1-1 0,9-40 0,-10 32 0,15-38 0,-16 57-455,0-1 0,11-15 0,-13 23-6371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09:13:18.865"/>
    </inkml:context>
    <inkml:brush xml:id="br0">
      <inkml:brushProperty name="width" value="0.025" units="cm"/>
      <inkml:brushProperty name="height" value="0.025" units="cm"/>
      <inkml:brushProperty name="color" value="#FFC114"/>
    </inkml:brush>
  </inkml:definitions>
  <inkml:trace contextRef="#ctx0" brushRef="#br0">1 0 24575,'160'8'0,"-86"-3"0,144 12 0,127 4 0,-267-15 0,-11 0 0,56 0 0,-50-1 0,130-8 0,-163-1 0,115-16 0,-93 10 0,1 4 0,87 1 0,318 5 0,-466 0-91,0 0 0,0 0 0,0 0 0,-1 0 0,1 0 0,0-1 0,0 1 0,0 0 0,0-1 0,0 0 0,-1 1 0,1-1 0,0 0 0,2-1 0,1-4-6735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09:13:20.440"/>
    </inkml:context>
    <inkml:brush xml:id="br0">
      <inkml:brushProperty name="width" value="0.025" units="cm"/>
      <inkml:brushProperty name="height" value="0.025" units="cm"/>
      <inkml:brushProperty name="color" value="#FFC114"/>
    </inkml:brush>
  </inkml:definitions>
  <inkml:trace contextRef="#ctx0" brushRef="#br0">0 0 24575,'4'10'0,"-1"0"0,-1 1 0,1-1 0,-2 1 0,0-1 0,0 1 0,-1-1 0,-1 18 0,1-3 0,-2 82 0,3 89 0,0-182-341,1 0 0,0 0-1,7 27 1,-6-33-6485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09:13:22.167"/>
    </inkml:context>
    <inkml:brush xml:id="br0">
      <inkml:brushProperty name="width" value="0.025" units="cm"/>
      <inkml:brushProperty name="height" value="0.025" units="cm"/>
      <inkml:brushProperty name="color" value="#FFC114"/>
    </inkml:brush>
  </inkml:definitions>
  <inkml:trace contextRef="#ctx0" brushRef="#br0">161 1 24575,'-2'4'0,"0"-1"0,0 1 0,0 0 0,0-1 0,0 1 0,-1-1 0,0 0 0,1 0 0,-1 0 0,0 0 0,-5 3 0,1 0 0,-1 3 0,-1 1 0,1 0 0,-8 15 0,-11 14 0,13-23 202,7-9-594,1 1 0,0-1 1,-9 16-1,11-14-6434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09:13:24.191"/>
    </inkml:context>
    <inkml:brush xml:id="br0">
      <inkml:brushProperty name="width" value="0.025" units="cm"/>
      <inkml:brushProperty name="height" value="0.025" units="cm"/>
      <inkml:brushProperty name="color" value="#FFC114"/>
    </inkml:brush>
  </inkml:definitions>
  <inkml:trace contextRef="#ctx0" brushRef="#br0">0 1 24575,'11'0'0,"0"0"0,1 1 0,-1 0 0,0 0 0,0 1 0,0 1 0,-1 0 0,1 1 0,-1 0 0,1 0 0,-1 1 0,-1 0 0,1 1 0,-1 0 0,0 1 0,15 12 0,-20-15 29,-1-1-1,1 0 0,1 0 0,-1-1 1,7 4-1,3 2-1563,-7-4-5291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14:03.49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1,'1290'0,"-1260"1,1 2,51 11,59 8,-51-6,-58-9,58 5,213 7,-111-2,-64-6,-107-9,108 19,-124-20,0 0,0 0,0 0,1-1,-1 0,0 0,10-1,-6-2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14:05.74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1,'1235'0,"-1218"1,0 1,0 1,0 0,20 7,-21-5,1-1,0 0,0-1,21 0,137-4,-165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14:17.30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1 149,'6'-2,"0"0,1 0,-1 1,1 0,-1 0,1 1,-1-1,10 2,6-1,639-5,-367 7,14 4,10 1,170-34,-434 20,677-70,-487 73,-127 5,138-17,51-4,-2 26,-39 1,92 18,-40-1,-139-11,-41-1,681 0,-624-25,-39 1,-104 10,56 5,-103-3,-1 1,0 0,0-1,0 1,0 1,0-1,-1 0,1 1,0-1,3 3,0 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14:18.8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90,'183'1,"291"-5,-2-41,-395 31,55-9,-108 21,1 0,0 1,34 5,-58-4,0 0,0 0,0 0,0 1,0-1,0 0,0 1,0-1,0 1,0-1,0 1,0-1,0 1,-1 0,1-1,0 1,0 0,-1 0,1-1,0 1,-1 0,1 0,0 1,1 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09:13:07.765"/>
    </inkml:context>
    <inkml:brush xml:id="br0">
      <inkml:brushProperty name="width" value="0.025" units="cm"/>
      <inkml:brushProperty name="height" value="0.025" units="cm"/>
      <inkml:brushProperty name="color" value="#FFC114"/>
    </inkml:brush>
  </inkml:definitions>
  <inkml:trace contextRef="#ctx0" brushRef="#br0">189 1 24575,'-1'10'0,"0"0"0,0 0 0,-1 0 0,0 0 0,-1-1 0,-5 14 0,-30 58 0,15-35 0,11-17 0,-8 31 0,9-28 0,7-21 0,-1 1 0,-1-1 0,-9 15 0,10-20 0,1 1 0,0 0 0,0-1 0,1 2 0,-1-1 0,2 0 0,-1 1 0,1-1 0,0 1 0,1 0 0,-1 9 0,3 57-1365,-1-63-5461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14:27.25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63,'302'13,"-55"-2,331-10,-443-6,148-2,-249 7,237-10,30-3,-61 5,-84-13,-101 11,88-3,-122 12,262 3,-253 0,33 8,-38-5,0-2,36 2,447-6,-384-12,-113 13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14:17.30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1 149,'6'-2,"0"0,1 0,-1 1,1 0,-1 0,1 1,-1-1,10 2,6-1,639-5,-367 7,14 4,10 1,170-34,-434 20,677-70,-487 73,-127 5,138-17,51-4,-2 26,-39 1,92 18,-40-1,-139-11,-41-1,681 0,-624-25,-39 1,-104 10,56 5,-103-3,-1 1,0 0,0-1,0 1,0 1,0-1,-1 0,1 1,0-1,3 3,0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14:18.8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90,'183'1,"291"-5,-2-41,-395 31,55-9,-108 21,1 0,0 1,34 5,-58-4,0 0,0 0,0 0,0 1,0-1,0 0,0 1,0-1,0 1,0-1,0 1,0-1,0 1,-1 0,1-1,0 1,0 0,-1 0,1-1,0 1,-1 0,1 0,0 1,1 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24:41.98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1,'18'1,"-1"1,1 0,0 2,32 10,19 4,-43-15,0 0,0-2,29-2,-31 0,1 1,0 1,41 7,-14 0,0-2,1-3,85-4,-41-1,-38 1,66 3,-69 8,-41-6,0-1,16 1,-14-3,-8-1,-1 0,1 1,11 3,-5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24:47.3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0 118,'844'0,"-550"-23,-54 2,427 17,-352 6,-175-3,164 3,-157 9,45 0,958-12,-1059-3,0-5,106-24,-115 16,-43 7,1 3,0 1,54-2,-72 9,0 0,0 2,36 8,-38-7,1-1,29 0,-28-2,40 7,-7 0,0-2,1-3,75-5,-35 1,-2-1,107 4,-139 9,-44-7,33 4,316-6,-191-4,-156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24:52.74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2,'973'0,"-934"1,46 9,28 1,196-12,-187-9,46-2,489 13,-620 0,46 9,-46-4,43 0,1026-6,-504-1,-571 2,51 10,-48-6,37 2,454-6,-252-3,-249 4,1 1,0 0,40 13,-39-10,-1 0,1-1,35 1,52 6,-76-7,45 2,240-8,-304-1,1 0,-1-1,0-1,0-1,-1-1,1 0,30-16,40-14,-72 31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24:55.32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0,'1154'0,"-1140"1,1 0,-1 2,16 3,27 4,18 2,-50-7,51 4,81-10,-136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25:14.3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48,'201'-12,"-18"1,-105 10,83-12,-72 5,156 5,-124 5,2729-2,-2828 1,0 1,29 7,-28-4,42 2,283-6,-165-3,-141 6,-28 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25:18.08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0 118,'11'-1,"0"0,-1 0,17-6,13-1,22-3,72-21,-76 16,89-13,340 18,-320 13,-131-2,209 4,-168 1,89 17,-44-3,135 2,-131-11,55 1,-129-10,238 12,-158-3,148-9,-135-3,50 3,199-2,-186-11,94 0,710 13,-882 10,-27-1,27-7,-58-3,104 14,-102-7,-1-2,83-7,-46 1,-28 2,90-3,-135-7,-22 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25:21.28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65,'80'-2,"0"-4,92-18,-79 9,0 4,1 4,150 9,289 15,-471-14,-1 2,82 19,-66-11,-55-9,24 4,93 4,111 2,-135-5,483 15,195-25,-771 0,1-1,28-7,-27 5,41-4,27 8,-73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09:13:10.267"/>
    </inkml:context>
    <inkml:brush xml:id="br0">
      <inkml:brushProperty name="width" value="0.025" units="cm"/>
      <inkml:brushProperty name="height" value="0.025" units="cm"/>
      <inkml:brushProperty name="color" value="#FFC114"/>
    </inkml:brush>
  </inkml:definitions>
  <inkml:trace contextRef="#ctx0" brushRef="#br0">1 0 24575,'722'0'0,"-552"13"0,-16-1 0,48 2 0,-55-2 0,52 5 0,92 3 0,579-21 0,-858 1 0,-1 1 0,1 0 0,0 0 0,22 6 0,-31-6 0,0 0 0,0 0 0,0 0 0,0 1 0,0-1 0,-1 0 0,1 1 0,0 0 0,-1 0 0,1 0 0,-1 0 0,0 0 0,1 0 0,-1 1 0,0-1 0,0 1 0,-1 0 0,1-1 0,0 1 0,-1 0 0,0 0 0,2 5 0,-2-5 0,0 0 0,0 0 0,0-1 0,0 1 0,0 0 0,0-1 0,1 1 0,0-1 0,-1 0 0,1 1 0,0-1 0,0 0 0,0 0 0,0 0 0,0 0 0,1-1 0,-1 1 0,1-1 0,-1 1 0,1-1 0,-1 0 0,1 0 0,0 0 0,0 0 0,-1 0 0,6 0 0,7 1 0,0-1 0,0-1 0,0 0 0,16-2 0,3 0 0,-30 2 0,168-10 0,-159 8-1365,-1 1-5461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27:04.14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48,'325'0,"-306"1,-1 1,1 1,-1 1,28 9,-26-7,0-1,0 0,30 2,151-6,-96-3,-71 1,48-9,24-1,260 10,-173 2,-173-2,0-2,0 0,0-1,-1-1,37-14,-26 8,39-8,-46 16,1 1,43 1,-47 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27:07.06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0 140,'36'-2,"0"-1,62-15,-61 10,0 1,54-2,505 9,-264 1,-298 1,42 7,12 0,78 3,97 3,6-16,280 10,-241 3,-229-15,148-23,93-21,-89 15,162-7,-321 34,338-3,-356 8,-16 3,1 1,-2 2,51 14,45 8,-65-22,69-2,62 4,-46 5,192-10,-179-5,-119 1,-28 0,1 0,-1 2,1 0,22 4,-39-4,1 0,0 0,-1 1,1-1,0 1,-1 0,0-1,1 2,-1-1,0 0,0 1,0-1,-1 1,1 0,-1 0,1 0,-1 0,0 0,0 1,0-1,-1 1,1-1,-1 1,2 5,0 7</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27:10.14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0,'19'1,"0"1,30 7,-26-4,28 2,36-7,13 1,-50 10,-43-9,-1 0,1 0,0-1,0 0,0 0,0 0,0-1,0 0,0 0,7-2,0-3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14:17.30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1 149,'6'-2,"0"0,1 0,-1 1,1 0,-1 0,1 1,-1-1,10 2,6-1,639-5,-367 7,14 4,10 1,170-34,-434 20,677-70,-487 73,-127 5,138-17,51-4,-2 26,-39 1,92 18,-40-1,-139-11,-41-1,681 0,-624-25,-39 1,-104 10,56 5,-103-3,-1 1,0 0,0-1,0 1,0 1,0-1,-1 0,1 1,0-1,3 3,0 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14:18.8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90,'183'1,"291"-5,-2-41,-395 31,55-9,-108 21,1 0,0 1,34 5,-58-4,0 0,0 0,0 0,0 1,0-1,0 0,0 1,0-1,0 1,0-1,0 1,0-1,0 1,-1 0,1-1,0 1,0 0,-1 0,1-1,0 1,-1 0,1 0,0 1,1 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24:41.98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1,'18'1,"-1"1,1 0,0 2,32 10,19 4,-43-15,0 0,0-2,29-2,-31 0,1 1,0 1,41 7,-14 0,0-2,1-3,85-4,-41-1,-38 1,66 3,-69 8,-41-6,0-1,16 1,-14-3,-8-1,-1 0,1 1,11 3,-5 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24:47.3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0 118,'844'0,"-550"-23,-54 2,427 17,-352 6,-175-3,164 3,-157 9,45 0,958-12,-1059-3,0-5,106-24,-115 16,-43 7,1 3,0 1,54-2,-72 9,0 0,0 2,36 8,-38-7,1-1,29 0,-28-2,40 7,-7 0,0-2,1-3,75-5,-35 1,-2-1,107 4,-139 9,-44-7,33 4,316-6,-191-4,-156 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24:52.74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2,'973'0,"-934"1,46 9,28 1,196-12,-187-9,46-2,489 13,-620 0,46 9,-46-4,43 0,1026-6,-504-1,-571 2,51 10,-48-6,37 2,454-6,-252-3,-249 4,1 1,0 0,40 13,-39-10,-1 0,1-1,35 1,52 6,-76-7,45 2,240-8,-304-1,1 0,-1-1,0-1,0-1,-1-1,1 0,30-16,40-14,-72 31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24:55.32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0,'1154'0,"-1140"1,1 0,-1 2,16 3,27 4,18 2,-50-7,51 4,81-10,-136 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25:14.3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48,'201'-12,"-18"1,-105 10,83-12,-72 5,156 5,-124 5,2729-2,-2828 1,0 1,29 7,-28-4,42 2,283-6,-165-3,-141 6,-28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09:13:11.809"/>
    </inkml:context>
    <inkml:brush xml:id="br0">
      <inkml:brushProperty name="width" value="0.025" units="cm"/>
      <inkml:brushProperty name="height" value="0.025" units="cm"/>
      <inkml:brushProperty name="color" value="#FFC114"/>
    </inkml:brush>
  </inkml:definitions>
  <inkml:trace contextRef="#ctx0" brushRef="#br0">0 1 24575,'0'586'0,"3"-561"-1365,-1-15-5461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25:18.08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0 118,'11'-1,"0"0,-1 0,17-6,13-1,22-3,72-21,-76 16,89-13,340 18,-320 13,-131-2,209 4,-168 1,89 17,-44-3,135 2,-131-11,55 1,-129-10,238 12,-158-3,148-9,-135-3,50 3,199-2,-186-11,94 0,710 13,-882 10,-27-1,27-7,-58-3,104 14,-102-7,-1-2,83-7,-46 1,-28 2,90-3,-135-7,-22 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25:21.28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65,'80'-2,"0"-4,92-18,-79 9,0 4,1 4,150 9,289 15,-471-14,-1 2,82 19,-66-11,-55-9,24 4,93 4,111 2,-135-5,483 15,195-25,-771 0,1-1,28-7,-27 5,41-4,27 8,-73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27:04.14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48,'325'0,"-306"1,-1 1,1 1,-1 1,28 9,-26-7,0-1,0 0,30 2,151-6,-96-3,-71 1,48-9,24-1,260 10,-173 2,-173-2,0-2,0 0,0-1,-1-1,37-14,-26 8,39-8,-46 16,1 1,43 1,-47 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27:07.06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0 140,'36'-2,"0"-1,62-15,-61 10,0 1,54-2,505 9,-264 1,-298 1,42 7,12 0,78 3,97 3,6-16,280 10,-241 3,-229-15,148-23,93-21,-89 15,162-7,-321 34,338-3,-356 8,-16 3,1 1,-2 2,51 14,45 8,-65-22,69-2,62 4,-46 5,192-10,-179-5,-119 1,-28 0,1 0,-1 2,1 0,22 4,-39-4,1 0,0 0,-1 1,1-1,0 1,-1 0,0-1,1 2,-1-1,0 0,0 1,0-1,-1 1,1 0,-1 0,1 0,-1 0,0 0,0 1,0-1,-1 1,1-1,-1 1,2 5,0 7</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27:10.14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0,'19'1,"0"1,30 7,-26-4,28 2,36-7,13 1,-50 10,-43-9,-1 0,1 0,0-1,0 0,0 0,0 0,0-1,0 0,0 0,7-2,0-3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31:19.49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0,'1004'0,"-972"2,53 8,-51-4,36 0,-56-5,11-1,0 2,28 4,9 3,0-3,1-3,64-5,-28 0,95 4,194-4,-238-10,45 0,1069 13,-1226 1,48 8,31 2,-103-12,18 0,0 1,0 2,0 1,56 14,-64-11,1-2,0-1,46 3,79-9,-57 0,1087 2,-1148 2,52 8,-52-4,49 1,-5-9,55 3,-75 10,-41-8,-1 0,17 1,114-2,-84-3,-41 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31:22.64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2,'265'-1,"290"3,-170 20,-84 0,5 0,-269-20,147 12,6 10,-118-17,0-2,84-7,-45 1,-44 0,74 2,-72 9,-42-5,28 1,341-3,-204-5,-176 1,0-1,-1-1,1 0,-1-1,20-8,36-8,-2 3,-49 13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32:19.94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4,'27'2,"1"1,-1 2,0 0,-1 2,44 17,-42-13,0-2,1-1,0-1,51 5,263-12,-160-2,-144 3,-16 0,-1-1,1-1,-1-1,25-5,-20 2,0 1,0 1,44 2,17-1,-15-9,-49 6,40-2,8 8,-51 0,-1 0,1-1,-1-2,1 0,-1-1,40-11,-38 7,0 1,0 0,1 2,44-3,95 8,-65 1,-16-3,92 2,-152 1,0 1,37 10,-51-11,0 0,0 1,0 0,0 0,0 1,-1-1,0 2,0-1,0 1,0 0,6 6,9 16,-11-17</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32:22.36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0,'1150'0,"-885"12,-20 0,-157-11,229 12,145 20,-308-22,-6 1,-33-14,83 4,-37 19,-136-18,1 1,46 13,-50-10,2-1,-1-2,43 4,93-10,73 3,-72 20,-144-19,-1 1,26 6,-36-7,11 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32:38.99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1 140,'786'0,"-766"-2,-1 0,0-1,0-1,0-1,24-10,13-2,-30 9,-1-2,44-21,-48 23,1 0,-1 1,1 2,0 0,0 1,0 2,43-1,546 3,-275 1,-295 3,-26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09:13:13.805"/>
    </inkml:context>
    <inkml:brush xml:id="br0">
      <inkml:brushProperty name="width" value="0.025" units="cm"/>
      <inkml:brushProperty name="height" value="0.025" units="cm"/>
      <inkml:brushProperty name="color" value="#FFC114"/>
    </inkml:brush>
  </inkml:definitions>
  <inkml:trace contextRef="#ctx0" brushRef="#br0">0 57 24575,'1'4'0,"0"-1"0,0 0 0,0 1 0,0-1 0,0 0 0,1 0 0,0 0 0,0 1 0,3 3 0,7 14 0,-6-5 0,1-1 0,1 1 0,0-1 0,1 0 0,18 21 0,-13-18 0,-7-8 0,0-1 0,1 0 0,11 10 0,-4-6 0,-12-11 0,-1 1 0,0-1 0,1 0 0,-1 0 0,1 0 0,0 0 0,0 0 0,0-1 0,0 1 0,0-1 0,0 0 0,0 0 0,0 0 0,0 0 0,0 0 0,1-1 0,-1 1 0,5-1 0,-2 0 0,-1 0 0,0 0 0,0-1 0,1 1 0,-1-1 0,6-2 0,-9 2 0,1 0 0,-1 0 0,0 0 0,0-1 0,0 1 0,0-1 0,0 1 0,-1-1 0,1 0 0,0 0 0,-1 0 0,1 0 0,-1 0 0,0 0 0,2-3 0,7-18 0,-1 0 0,-1-1 0,9-40 0,-10 32 0,15-38 0,-16 57-455,0-1 0,11-15 0,-13 23-6371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32:41.53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47,'452'-24,"-49"2,183 23,-386 10,95 1,-87 0,-2-1,908-12,-1094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17:21.43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24,'0'1,"1"-1,-1 1,0 0,1 0,-1 0,1-1,-1 1,1 0,-1-1,1 1,0-1,-1 1,1 0,0-1,0 1,-1-1,1 0,0 1,0-1,-1 0,1 1,0-1,0 0,0 0,1 0,27 5,-25-5,333 7,-200-9,707 2,-821-1,0-1,32-8,3 0,30-2,112 1,803 12,-995-2,0 2,0-1,0 1,0 0,-1 1,1-1,0 2,-1-1,10 5,-2 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17:24.32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26,'21'-1,"35"-6,1 1,704-6,-485 14,-14-3,261 3,-322 9,42 1,-139-7,162 27,-218-27,-1-1,50-3,-46-2,70 9,15 11,149 1,-215-21,116-17,163-11,2 28,-220 2,197 11,19 1,-173-2,-33-1,453-8,-307-4,-269 1,0-1,0-1,0 0,29-11,-25 7,44-7,-46 12</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17:25.97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25,'12'-1,"1"0,-1-1,16-4,24-4,268 6,-175 6,-120-2,66 2,-79-1,-1 1,0 0,0 0,0 1,20 9,-18-5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19:31.32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0,'141'2,"149"22,-235-19,1-3,0-2,61-8,135 5,-136 4,-90-1,9 0,70 8,-60-3,0-3,64-3,-32-1,6 1,85 3,-164-2,0 1,0 0,-1 0,1 0,0 0,-1 1,1 0,-1-1,1 1,4 4,-1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31:19.49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0,'1004'0,"-972"2,53 8,-51-4,36 0,-56-5,11-1,0 2,28 4,9 3,0-3,1-3,64-5,-28 0,95 4,194-4,-238-10,45 0,1069 13,-1226 1,48 8,31 2,-103-12,18 0,0 1,0 2,0 1,56 14,-64-11,1-2,0-1,46 3,79-9,-57 0,1087 2,-1148 2,52 8,-52-4,49 1,-5-9,55 3,-75 10,-41-8,-1 0,17 1,114-2,-84-3,-41 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31:22.64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2,'265'-1,"290"3,-170 20,-84 0,5 0,-269-20,147 12,6 10,-118-17,0-2,84-7,-45 1,-44 0,74 2,-72 9,-42-5,28 1,341-3,-204-5,-176 1,0-1,-1-1,1 0,-1-1,20-8,36-8,-2 3,-49 13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32:19.94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4,'27'2,"1"1,-1 2,0 0,-1 2,44 17,-42-13,0-2,1-1,0-1,51 5,263-12,-160-2,-144 3,-16 0,-1-1,1-1,-1-1,25-5,-20 2,0 1,0 1,44 2,17-1,-15-9,-49 6,40-2,8 8,-51 0,-1 0,1-1,-1-2,1 0,-1-1,40-11,-38 7,0 1,0 0,1 2,44-3,95 8,-65 1,-16-3,92 2,-152 1,0 1,37 10,-51-11,0 0,0 1,0 0,0 0,0 1,-1-1,0 2,0-1,0 1,0 0,6 6,9 16,-11-17</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32:22.36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0,'1150'0,"-885"12,-20 0,-157-11,229 12,145 20,-308-22,-6 1,-33-14,83 4,-37 19,-136-18,1 1,46 13,-50-10,2-1,-1-2,43 4,93-10,73 3,-72 20,-144-19,-1 1,26 6,-36-7,11 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32:38.99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1 140,'786'0,"-766"-2,-1 0,0-1,0-1,0-1,24-10,13-2,-30 9,-1-2,44-21,-48 23,1 0,-1 1,1 2,0 0,0 1,0 2,43-1,546 3,-275 1,-295 3,-26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09:13:18.865"/>
    </inkml:context>
    <inkml:brush xml:id="br0">
      <inkml:brushProperty name="width" value="0.025" units="cm"/>
      <inkml:brushProperty name="height" value="0.025" units="cm"/>
      <inkml:brushProperty name="color" value="#FFC114"/>
    </inkml:brush>
  </inkml:definitions>
  <inkml:trace contextRef="#ctx0" brushRef="#br0">1 0 24575,'160'8'0,"-86"-3"0,144 12 0,127 4 0,-267-15 0,-11 0 0,56 0 0,-50-1 0,130-8 0,-163-1 0,115-16 0,-93 10 0,1 4 0,87 1 0,318 5 0,-466 0-91,0 0 0,0 0 0,0 0 0,-1 0 0,1 0 0,0-1 0,0 1 0,0 0 0,0-1 0,0 0 0,-1 1 0,1-1 0,0 0 0,2-1 0,1-4-6735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9:32:41.53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47,'452'-24,"-49"2,183 23,-386 10,95 1,-87 0,-2-1,908-12,-1094 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17:21.43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24,'0'1,"1"-1,-1 1,0 0,1 0,-1 0,1-1,-1 1,1 0,-1-1,1 1,0-1,-1 1,1 0,0-1,0 1,-1-1,1 0,0 1,0-1,-1 0,1 1,0-1,0 0,0 0,1 0,27 5,-25-5,333 7,-200-9,707 2,-821-1,0-1,32-8,3 0,30-2,112 1,803 12,-995-2,0 2,0-1,0 1,0 0,-1 1,1-1,0 2,-1-1,10 5,-2 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17:24.32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26,'21'-1,"35"-6,1 1,704-6,-485 14,-14-3,261 3,-322 9,42 1,-139-7,162 27,-218-27,-1-1,50-3,-46-2,70 9,15 11,149 1,-215-21,116-17,163-11,2 28,-220 2,197 11,19 1,-173-2,-33-1,453-8,-307-4,-269 1,0-1,0-1,0 0,29-11,-25 7,44-7,-46 12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17:25.97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25,'12'-1,"1"0,-1-1,16-4,24-4,268 6,-175 6,-120-2,66 2,-79-1,-1 1,0 0,0 0,0 1,20 9,-18-5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19:31.32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0,'141'2,"149"22,-235-19,1-3,0-2,61-8,135 5,-136 4,-90-1,9 0,70 8,-60-3,0-3,64-3,-32-1,6 1,85 3,-164-2,0 1,0 0,-1 0,1 0,0 0,-1 1,1 0,-1-1,1 1,4 4,-1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25:18.64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1 143,'19'0,"1"-2,-1-1,19-4,18-4,620-86,-391 74,3 25,-91 1,1094-3,-1284 0,-1 0,1 1,0 0,-1 0,1 0,-1 1,9 3,-11-3,-1-1,0 1,0 0,0 0,0 0,0 1,0-1,0 1,-1-1,1 1,-1 0,0 0,0 0,4 7,-1 4</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25:21.8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26,'7'6,"1"-1,0 0,0 0,0 0,1-1,-1-1,1 1,11 2,6 3,0 1,1-2,0-1,0-1,0-1,1-1,0-1,31-2,24-2,415-15,-359 7,-69 7,107-19,-113 10,113-4,68 15,-111 2,352 22,-45-2,62-21,-257-2,-172-2,106-19,-65 5,-77 13,62-8,116 0,252 13,-437-3,51-8,-49 4,37 0,449 5,-250 2,173-1,-434 1,0-1,0 1,1 0,-1 1,9 3,-2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25:24.85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93,'228'41,"-38"-7,-86-17,137 20,-169-30,99-1,-148-6,1 2,0 1,27 7,23 4,319 16,38 6,-146-16,2-21,-100-1,-142 2,89 1,234-29,-275 14,130-24,-83 3,-90 23,63-23,-19 5,-61 22,-1 2,45-2,7-2,98-12,7 10,-126 11,88-13,-49-4,94-15,-159 28,33-4,75-1,614 11,-739-1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25:27.56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0,'303'23,"-188"-10,404-1,-337-14,899 2,-798 12,-51-1,245-10,-250-1,-199-2,51-8,-47 4,38-1,199 7,-124 1,-125-1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25:29.9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48,'425'-12,"33"0,55 12,-374-11,-8 0,382 10,-244 2,-249-1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09:13:20.440"/>
    </inkml:context>
    <inkml:brush xml:id="br0">
      <inkml:brushProperty name="width" value="0.025" units="cm"/>
      <inkml:brushProperty name="height" value="0.025" units="cm"/>
      <inkml:brushProperty name="color" value="#FFC114"/>
    </inkml:brush>
  </inkml:definitions>
  <inkml:trace contextRef="#ctx0" brushRef="#br0">0 0 24575,'4'10'0,"-1"0"0,-1 1 0,1-1 0,-2 1 0,0-1 0,0 1 0,-1-1 0,-1 18 0,1-3 0,-2 82 0,3 89 0,0-182-341,1 0 0,0 0-1,7 27 1,-6-33-6485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25:32.16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1,'20'2,"-1"0,0 1,0 1,0 1,0 1,22 10,33 10,-31-16,0-2,81 5,-20-3,63 2,-101-12,-37-2,-1 2,1 1,0 2,0 0,47 13,-26-2,1-3,0-1,1-3,0-3,81-2,-113-2</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25:51.59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0,'1917'0,"-1897"0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25:53.81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1,'16'0,"157"0,178 23,17 3,2-27,-149-2,1885 3,-1890-11,12-1,296 13,-504-1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25:55.6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24,'517'0,"-484"-1,48-10,-49 6,44-1,-56 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25:58.61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26,'288'15,"-91"8,-105-15,140-6,-112-4,171 4,296-4,-393-9,81-1,1292 13,-1271-24,-62 2,427 16,-361 7,256-2,-534 1,0 1,29 7,-26-4,39 2,-21-7,-30-1,1 1,0 0,0 1,0 1,-1 0,1 1,-1 0,0 1,21 8,-20-4</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26:01.63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1 258,'252'-22,"-99"5,-27 6,229-10,-170 10,-1-1,-31 14,168-4,-11-31,-37 2,-231 27,485-20,-501 23,1-1,25-6,30-3,-72 10,0 0,0-1,-1-1,1 1,-1-1,18-9,-6 3,-7 5,0 0,1 1,-1 1,1 0,0 1,-1 1,21 1,-21-1,6 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1:45.51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1,'89'4,"149"26,-191-22,-28-4,-1 1,1 0,-1 2,19 9,0 1,-14-10,-1-1,1 0,35 3,-12-2,47 7,-46-8,-1 2,62 19,-67-16,65 11,-79-17,25 1,0-2,89-5,-51-1,700 2,-786 1,-1-1,1 0,-1 0,1 0,-1-1,0 1,1-1,-1 0,1 0,-1 0,0 0,0-1,0 1,5-4,2-5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1:50.76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1,'1620'0,"-1598"1,0 1,29 7,-27-4,40 2,-37-6,0 1,44 8,-45-6,1 0,-1-3,41-1,-40-1,0 1,-1 2,40 6,-37-3,0-1,35-1,-3 1,-5 6,-41-6,-1-1,17 1,10-2,-19-1,-1 0,0 1,0 1,37 11,-32-7,1-1,53 6,-74-11,50 9,-37-6,36 3,118-8,33 3,-115 8,49 2,-39-13,-42-1,-1 3,74 10,2 1,-64-8,19 9,-41-4,-1-1,67 22,-84-20,-18-5,1-1,-1 0,1-1,24 3,-27-6,20 2,54 9,-43-5,0-2,0-2,65-4,-20 0,39 4,134-4,-229-2,-1-1,-1-2,32-10,-11 2,25-5,0 3,114-12,-162 27,26-8,-30 5,-1 2,27-2,-16 4,-5 1,1-1,0-1,28-7,-35 5,0 1,41 0,-42 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1:53.36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0,'207'8,"-106"-2,710 27,-649-26,203 35,-292-32,75-1,47 6,-73 1,171 1,1100-19,-1291-3,148-26,-143 15,126-4,171 21,-144 1,588-2,-829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1:56.14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1,'44'13,"1"-3,53 6,11 3,22 4,238 11,138-32,-256-4,-101 4,168-4,-174-8,51-2,304 11,-258 2,-178 2,98 17,-95-9,86 2,-92-12,196 11,-32 12,173-15,-247-10,440 1,-557-2,-1-2,63-14,-60 10,1 2,38-3,71-2,44-2,-19 14,-151-1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09:13:22.167"/>
    </inkml:context>
    <inkml:brush xml:id="br0">
      <inkml:brushProperty name="width" value="0.025" units="cm"/>
      <inkml:brushProperty name="height" value="0.025" units="cm"/>
      <inkml:brushProperty name="color" value="#FFC114"/>
    </inkml:brush>
  </inkml:definitions>
  <inkml:trace contextRef="#ctx0" brushRef="#br0">161 1 24575,'-2'4'0,"0"-1"0,0 1 0,0 0 0,0-1 0,0 1 0,-1-1 0,0 0 0,1 0 0,-1 0 0,0 0 0,-5 3 0,1 0 0,-1 3 0,-1 1 0,1 0 0,-8 15 0,-11 14 0,13-23 202,7-9-594,1 1 0,0-1 1,-9 16-1,11-14-6434</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1:58.4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1 189,'391'-59,"-192"25,339-35,6 43,1159 30,-1430-4,-243 2,1 1,0 2,-1 1,39 13,-37-10,1 0,0-2,49 3,64 1,39 1,22 1,-110-5,141-6,-118-3,-113 1,0 0,0 0,-1 1,9 2,0 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2:08.83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1,'13'1,"-1"1,0 0,0 0,15 6,24 4,574 37,-516-45,1192 10,-891-15,-390 2,1 1,26 6,-24-3,30 1,13-4,70 6,-9 3,192-6,-173-7,-43 3,116-3,-48-20,28-1,-143 18,67-14,-69 9,71-3,55 14,50-3,-137-7,40-3,361 10,-255 4,-202-4,49-8,25-2,-88 11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2:11.84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71,'94'10,"145"-1,-152-8,293-1,112 4,-208 19,82 1,450-26,-501 2,-269-2,1-3,55-12,-31 4,44-9,97-11,-101 23,50-3,12 1,49-1,1657 14,-1859-1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2:15.6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0 186,'5'0,"615"-22,-339-17,137-12,-28 23,-191 9,-42 7,63-2,-140 14,105 15,-99-7,162-5,-139-4,1515 0,-869 1,-628 11,-19 0,282-9,-203-3,-178 1,-1 0,1 1,-1 0,0 1,10 3,-3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2:18.06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0,'810'0,"-765"2,47 9,-47-5,51 0,-16-6,92 12,23-3,2 1,-61 2,200-8,-179-6,346 2,-496 0,0 0,0 0,-1 1,9 2,0 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2:43.36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1,'286'11,"6"1,1769-13,-2031 3,0 1,0 1,36 11,-30-7,51 6,186-11,-144-5,293 2,-402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2:46.61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1,'32'2,"-1"1,59 14,-22-3,5-2,168 27,-160-30,82-1,224-15,32 1,-291 5,143 3,-124 9,38 2,752-12,-451-3,-86 2,-367-1,50-10,-48 5,35 0,133 7,59-2,-168-10,18 0,-85 9,40-8,-39 5,38-2,47 9,50-4,-58-19,174 17,-154 6,-96-1,-17 0,1-1,-1 0,1-1,19-4,-18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2:49.18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25,'2427'0,"-2274"12,-6 0,881-13,-773-11,-42 1,45-1,27 0,-98 24,-17 1,645-13,-357-1,-438 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2:51.7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72,'2191'0,"-2083"-4,149-27,-147 14,134-2,471 19,-271 2,1318-2,-1722 2,47 8,-46-4,45 1,-27-9,-39 0,0 1,0 1,0 1,0 1,32 7,-37-4</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12:32:53.69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2,'54'2,"62"11,-24-1,442 16,-361-22,53 2,252-25,3-14,-290 21,125-2,581 13,-877-1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95F51B0D-6802-4AF2-AD57-51F5E5927EBB}" type="datetime1">
              <a:rPr lang="zh-CN" altLang="en-US" noProof="0" smtClean="0"/>
              <a:t>2023/10/16</a:t>
            </a:fld>
            <a:endParaRPr lang="zh-CN" altLang="en-US" noProof="0"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A0285E27-7298-4C8F-BAE4-254F7A5EB71C}" type="slidenum">
              <a:rPr lang="en-US" altLang="zh-CN" noProof="0" smtClean="0"/>
              <a:pPr/>
              <a:t>‹#›</a:t>
            </a:fld>
            <a:endParaRPr lang="zh-CN" altLang="en-US" noProof="0" dirty="0"/>
          </a:p>
        </p:txBody>
      </p:sp>
    </p:spTree>
    <p:extLst>
      <p:ext uri="{BB962C8B-B14F-4D97-AF65-F5344CB8AC3E}">
        <p14:creationId xmlns:p14="http://schemas.microsoft.com/office/powerpoint/2010/main" val="49799275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A0285E27-7298-4C8F-BAE4-254F7A5EB71C}" type="slidenum">
              <a:rPr lang="en-US" altLang="zh-CN" smtClean="0">
                <a:latin typeface="Microsoft YaHei UI" panose="020B0503020204020204" pitchFamily="34" charset="-122"/>
                <a:ea typeface="Microsoft YaHei UI" panose="020B0503020204020204" pitchFamily="34" charset="-122"/>
              </a:rPr>
              <a:t>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34254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10</a:t>
            </a:fld>
            <a:endParaRPr lang="zh-CN" altLang="en-US"/>
          </a:p>
        </p:txBody>
      </p:sp>
    </p:spTree>
    <p:extLst>
      <p:ext uri="{BB962C8B-B14F-4D97-AF65-F5344CB8AC3E}">
        <p14:creationId xmlns:p14="http://schemas.microsoft.com/office/powerpoint/2010/main" val="3514776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extLst>
      <p:ext uri="{BB962C8B-B14F-4D97-AF65-F5344CB8AC3E}">
        <p14:creationId xmlns:p14="http://schemas.microsoft.com/office/powerpoint/2010/main" val="1262702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12</a:t>
            </a:fld>
            <a:endParaRPr lang="zh-CN" altLang="en-US"/>
          </a:p>
        </p:txBody>
      </p:sp>
    </p:spTree>
    <p:extLst>
      <p:ext uri="{BB962C8B-B14F-4D97-AF65-F5344CB8AC3E}">
        <p14:creationId xmlns:p14="http://schemas.microsoft.com/office/powerpoint/2010/main" val="1532496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extLst>
      <p:ext uri="{BB962C8B-B14F-4D97-AF65-F5344CB8AC3E}">
        <p14:creationId xmlns:p14="http://schemas.microsoft.com/office/powerpoint/2010/main" val="3530328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14</a:t>
            </a:fld>
            <a:endParaRPr lang="zh-CN" altLang="en-US"/>
          </a:p>
        </p:txBody>
      </p:sp>
    </p:spTree>
    <p:extLst>
      <p:ext uri="{BB962C8B-B14F-4D97-AF65-F5344CB8AC3E}">
        <p14:creationId xmlns:p14="http://schemas.microsoft.com/office/powerpoint/2010/main" val="353252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extLst>
      <p:ext uri="{BB962C8B-B14F-4D97-AF65-F5344CB8AC3E}">
        <p14:creationId xmlns:p14="http://schemas.microsoft.com/office/powerpoint/2010/main" val="1957239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extLst>
      <p:ext uri="{BB962C8B-B14F-4D97-AF65-F5344CB8AC3E}">
        <p14:creationId xmlns:p14="http://schemas.microsoft.com/office/powerpoint/2010/main" val="1441148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extLst>
      <p:ext uri="{BB962C8B-B14F-4D97-AF65-F5344CB8AC3E}">
        <p14:creationId xmlns:p14="http://schemas.microsoft.com/office/powerpoint/2010/main" val="2449349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extLst>
      <p:ext uri="{BB962C8B-B14F-4D97-AF65-F5344CB8AC3E}">
        <p14:creationId xmlns:p14="http://schemas.microsoft.com/office/powerpoint/2010/main" val="402829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extLst>
      <p:ext uri="{BB962C8B-B14F-4D97-AF65-F5344CB8AC3E}">
        <p14:creationId xmlns:p14="http://schemas.microsoft.com/office/powerpoint/2010/main" val="2432047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a:t>
            </a:fld>
            <a:endParaRPr lang="zh-CN" altLang="en-US"/>
          </a:p>
        </p:txBody>
      </p:sp>
    </p:spTree>
    <p:extLst>
      <p:ext uri="{BB962C8B-B14F-4D97-AF65-F5344CB8AC3E}">
        <p14:creationId xmlns:p14="http://schemas.microsoft.com/office/powerpoint/2010/main" val="1083996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20</a:t>
            </a:fld>
            <a:endParaRPr lang="zh-CN" altLang="en-US"/>
          </a:p>
        </p:txBody>
      </p:sp>
    </p:spTree>
    <p:extLst>
      <p:ext uri="{BB962C8B-B14F-4D97-AF65-F5344CB8AC3E}">
        <p14:creationId xmlns:p14="http://schemas.microsoft.com/office/powerpoint/2010/main" val="2308645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extLst>
      <p:ext uri="{BB962C8B-B14F-4D97-AF65-F5344CB8AC3E}">
        <p14:creationId xmlns:p14="http://schemas.microsoft.com/office/powerpoint/2010/main" val="2599583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22</a:t>
            </a:fld>
            <a:endParaRPr lang="zh-CN" altLang="en-US"/>
          </a:p>
        </p:txBody>
      </p:sp>
    </p:spTree>
    <p:extLst>
      <p:ext uri="{BB962C8B-B14F-4D97-AF65-F5344CB8AC3E}">
        <p14:creationId xmlns:p14="http://schemas.microsoft.com/office/powerpoint/2010/main" val="218694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extLst>
      <p:ext uri="{BB962C8B-B14F-4D97-AF65-F5344CB8AC3E}">
        <p14:creationId xmlns:p14="http://schemas.microsoft.com/office/powerpoint/2010/main" val="3493976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extLst>
      <p:ext uri="{BB962C8B-B14F-4D97-AF65-F5344CB8AC3E}">
        <p14:creationId xmlns:p14="http://schemas.microsoft.com/office/powerpoint/2010/main" val="212315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extLst>
      <p:ext uri="{BB962C8B-B14F-4D97-AF65-F5344CB8AC3E}">
        <p14:creationId xmlns:p14="http://schemas.microsoft.com/office/powerpoint/2010/main" val="3070593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extLst>
      <p:ext uri="{BB962C8B-B14F-4D97-AF65-F5344CB8AC3E}">
        <p14:creationId xmlns:p14="http://schemas.microsoft.com/office/powerpoint/2010/main" val="563016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27</a:t>
            </a:fld>
            <a:endParaRPr lang="zh-CN" altLang="en-US"/>
          </a:p>
        </p:txBody>
      </p:sp>
    </p:spTree>
    <p:extLst>
      <p:ext uri="{BB962C8B-B14F-4D97-AF65-F5344CB8AC3E}">
        <p14:creationId xmlns:p14="http://schemas.microsoft.com/office/powerpoint/2010/main" val="2780551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extLst>
      <p:ext uri="{BB962C8B-B14F-4D97-AF65-F5344CB8AC3E}">
        <p14:creationId xmlns:p14="http://schemas.microsoft.com/office/powerpoint/2010/main" val="2297593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extLst>
      <p:ext uri="{BB962C8B-B14F-4D97-AF65-F5344CB8AC3E}">
        <p14:creationId xmlns:p14="http://schemas.microsoft.com/office/powerpoint/2010/main" val="3530328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a:t>
            </a:fld>
            <a:endParaRPr lang="zh-CN" altLang="en-US"/>
          </a:p>
        </p:txBody>
      </p:sp>
    </p:spTree>
    <p:extLst>
      <p:ext uri="{BB962C8B-B14F-4D97-AF65-F5344CB8AC3E}">
        <p14:creationId xmlns:p14="http://schemas.microsoft.com/office/powerpoint/2010/main" val="4014596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A0285E27-7298-4C8F-BAE4-254F7A5EB71C}" type="slidenum">
              <a:rPr lang="en-US" altLang="zh-CN" smtClean="0">
                <a:latin typeface="Microsoft YaHei UI" panose="020B0503020204020204" pitchFamily="34" charset="-122"/>
                <a:ea typeface="Microsoft YaHei UI" panose="020B0503020204020204" pitchFamily="34" charset="-122"/>
              </a:rPr>
              <a:t>30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342549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285E27-7298-4C8F-BAE4-254F7A5EB71C}" type="slidenum">
              <a:rPr lang="en-US" altLang="zh-CN" noProof="0" smtClean="0"/>
              <a:pPr/>
              <a:t>41</a:t>
            </a:fld>
            <a:endParaRPr lang="zh-CN" altLang="en-US" noProof="0" dirty="0"/>
          </a:p>
        </p:txBody>
      </p:sp>
    </p:spTree>
    <p:extLst>
      <p:ext uri="{BB962C8B-B14F-4D97-AF65-F5344CB8AC3E}">
        <p14:creationId xmlns:p14="http://schemas.microsoft.com/office/powerpoint/2010/main" val="15518265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285E27-7298-4C8F-BAE4-254F7A5EB71C}" type="slidenum">
              <a:rPr lang="en-US" altLang="zh-CN" noProof="0" smtClean="0"/>
              <a:pPr/>
              <a:t>47</a:t>
            </a:fld>
            <a:endParaRPr lang="zh-CN" altLang="en-US" noProof="0" dirty="0"/>
          </a:p>
        </p:txBody>
      </p:sp>
    </p:spTree>
    <p:extLst>
      <p:ext uri="{BB962C8B-B14F-4D97-AF65-F5344CB8AC3E}">
        <p14:creationId xmlns:p14="http://schemas.microsoft.com/office/powerpoint/2010/main" val="2068544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48</a:t>
            </a:fld>
            <a:endParaRPr lang="zh-CN" altLang="en-US"/>
          </a:p>
        </p:txBody>
      </p:sp>
    </p:spTree>
    <p:extLst>
      <p:ext uri="{BB962C8B-B14F-4D97-AF65-F5344CB8AC3E}">
        <p14:creationId xmlns:p14="http://schemas.microsoft.com/office/powerpoint/2010/main" val="4038132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49</a:t>
            </a:fld>
            <a:endParaRPr lang="zh-CN" altLang="en-US"/>
          </a:p>
        </p:txBody>
      </p:sp>
    </p:spTree>
    <p:extLst>
      <p:ext uri="{BB962C8B-B14F-4D97-AF65-F5344CB8AC3E}">
        <p14:creationId xmlns:p14="http://schemas.microsoft.com/office/powerpoint/2010/main" val="2949714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50</a:t>
            </a:fld>
            <a:endParaRPr lang="zh-CN" altLang="en-US"/>
          </a:p>
        </p:txBody>
      </p:sp>
    </p:spTree>
    <p:extLst>
      <p:ext uri="{BB962C8B-B14F-4D97-AF65-F5344CB8AC3E}">
        <p14:creationId xmlns:p14="http://schemas.microsoft.com/office/powerpoint/2010/main" val="3900070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a:t>
            </a:fld>
            <a:endParaRPr lang="zh-CN" altLang="en-US"/>
          </a:p>
        </p:txBody>
      </p:sp>
    </p:spTree>
    <p:extLst>
      <p:ext uri="{BB962C8B-B14F-4D97-AF65-F5344CB8AC3E}">
        <p14:creationId xmlns:p14="http://schemas.microsoft.com/office/powerpoint/2010/main" val="3477964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a:t>
            </a:fld>
            <a:endParaRPr lang="zh-CN" altLang="en-US"/>
          </a:p>
        </p:txBody>
      </p:sp>
    </p:spTree>
    <p:extLst>
      <p:ext uri="{BB962C8B-B14F-4D97-AF65-F5344CB8AC3E}">
        <p14:creationId xmlns:p14="http://schemas.microsoft.com/office/powerpoint/2010/main" val="1911712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extLst>
      <p:ext uri="{BB962C8B-B14F-4D97-AF65-F5344CB8AC3E}">
        <p14:creationId xmlns:p14="http://schemas.microsoft.com/office/powerpoint/2010/main" val="645000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7</a:t>
            </a:fld>
            <a:endParaRPr lang="zh-CN" altLang="en-US"/>
          </a:p>
        </p:txBody>
      </p:sp>
    </p:spTree>
    <p:extLst>
      <p:ext uri="{BB962C8B-B14F-4D97-AF65-F5344CB8AC3E}">
        <p14:creationId xmlns:p14="http://schemas.microsoft.com/office/powerpoint/2010/main" val="1225924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extLst>
      <p:ext uri="{BB962C8B-B14F-4D97-AF65-F5344CB8AC3E}">
        <p14:creationId xmlns:p14="http://schemas.microsoft.com/office/powerpoint/2010/main" val="3173807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extLst>
      <p:ext uri="{BB962C8B-B14F-4D97-AF65-F5344CB8AC3E}">
        <p14:creationId xmlns:p14="http://schemas.microsoft.com/office/powerpoint/2010/main" val="1991350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ED7070-5437-7EAD-C43F-152DD1736F6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EE2D97-AC20-E1FE-A879-7F3BA0CEE1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7EEBC51-AABD-8C3C-05F7-1C504D3CA3C6}"/>
              </a:ext>
            </a:extLst>
          </p:cNvPr>
          <p:cNvSpPr>
            <a:spLocks noGrp="1"/>
          </p:cNvSpPr>
          <p:nvPr>
            <p:ph type="dt" sz="half" idx="10"/>
          </p:nvPr>
        </p:nvSpPr>
        <p:spPr/>
        <p:txBody>
          <a:bodyPr/>
          <a:lstStyle/>
          <a:p>
            <a:fld id="{7E941E33-73B2-4C07-A243-1405A8F75522}" type="datetime1">
              <a:rPr lang="zh-CN" altLang="en-US" noProof="0" smtClean="0"/>
              <a:t>2023/10/16</a:t>
            </a:fld>
            <a:endParaRPr lang="zh-CN" altLang="en-US" noProof="0" dirty="0"/>
          </a:p>
        </p:txBody>
      </p:sp>
      <p:sp>
        <p:nvSpPr>
          <p:cNvPr id="5" name="页脚占位符 4">
            <a:extLst>
              <a:ext uri="{FF2B5EF4-FFF2-40B4-BE49-F238E27FC236}">
                <a16:creationId xmlns:a16="http://schemas.microsoft.com/office/drawing/2014/main" id="{A33831B5-B2CB-466C-EBEF-3901FA8CFBD8}"/>
              </a:ext>
            </a:extLst>
          </p:cNvPr>
          <p:cNvSpPr>
            <a:spLocks noGrp="1"/>
          </p:cNvSpPr>
          <p:nvPr>
            <p:ph type="ftr" sz="quarter" idx="11"/>
          </p:nvPr>
        </p:nvSpPr>
        <p:spPr/>
        <p:txBody>
          <a:bodyPr/>
          <a:lstStyle/>
          <a:p>
            <a:endParaRPr lang="zh-CN" altLang="en-US" noProof="0" dirty="0"/>
          </a:p>
        </p:txBody>
      </p:sp>
      <p:sp>
        <p:nvSpPr>
          <p:cNvPr id="6" name="灯片编号占位符 5">
            <a:extLst>
              <a:ext uri="{FF2B5EF4-FFF2-40B4-BE49-F238E27FC236}">
                <a16:creationId xmlns:a16="http://schemas.microsoft.com/office/drawing/2014/main" id="{62842C2F-CEA3-9D08-5D77-0ACA755B8482}"/>
              </a:ext>
            </a:extLst>
          </p:cNvPr>
          <p:cNvSpPr>
            <a:spLocks noGrp="1"/>
          </p:cNvSpPr>
          <p:nvPr>
            <p:ph type="sldNum" sz="quarter" idx="12"/>
          </p:nvPr>
        </p:nvSpPr>
        <p:spPr/>
        <p:txBody>
          <a:bodyPr/>
          <a:lstStyle/>
          <a:p>
            <a:fld id="{34B7E4EF-A1BD-40F4-AB7B-04F084DD991D}" type="slidenum">
              <a:rPr lang="en-US" altLang="zh-CN" noProof="0" smtClean="0"/>
              <a:pPr/>
              <a:t>‹#›</a:t>
            </a:fld>
            <a:endParaRPr lang="zh-CN" altLang="en-US" noProof="0" dirty="0"/>
          </a:p>
        </p:txBody>
      </p:sp>
    </p:spTree>
    <p:extLst>
      <p:ext uri="{BB962C8B-B14F-4D97-AF65-F5344CB8AC3E}">
        <p14:creationId xmlns:p14="http://schemas.microsoft.com/office/powerpoint/2010/main" val="1854379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0F0EFF-DB7A-5BEC-1F18-F090513DAC2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A265184-21B8-F469-5590-7195C04A10E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60F0898-EFED-9B9A-6E52-9DBFD0D1082C}"/>
              </a:ext>
            </a:extLst>
          </p:cNvPr>
          <p:cNvSpPr>
            <a:spLocks noGrp="1"/>
          </p:cNvSpPr>
          <p:nvPr>
            <p:ph type="dt" sz="half" idx="10"/>
          </p:nvPr>
        </p:nvSpPr>
        <p:spPr/>
        <p:txBody>
          <a:bodyPr/>
          <a:lstStyle/>
          <a:p>
            <a:pPr rtl="0"/>
            <a:fld id="{B1691B7C-D528-402F-B440-F9C134944DC2}" type="datetime1">
              <a:rPr lang="zh-CN" altLang="en-US" noProof="0" smtClean="0"/>
              <a:t>2023/10/16</a:t>
            </a:fld>
            <a:endParaRPr lang="zh-CN" altLang="en-US" noProof="0" dirty="0"/>
          </a:p>
        </p:txBody>
      </p:sp>
      <p:sp>
        <p:nvSpPr>
          <p:cNvPr id="5" name="页脚占位符 4">
            <a:extLst>
              <a:ext uri="{FF2B5EF4-FFF2-40B4-BE49-F238E27FC236}">
                <a16:creationId xmlns:a16="http://schemas.microsoft.com/office/drawing/2014/main" id="{9DB9AF6D-503B-5F7E-853B-DE318F08E1F4}"/>
              </a:ext>
            </a:extLst>
          </p:cNvPr>
          <p:cNvSpPr>
            <a:spLocks noGrp="1"/>
          </p:cNvSpPr>
          <p:nvPr>
            <p:ph type="ftr" sz="quarter" idx="11"/>
          </p:nvPr>
        </p:nvSpPr>
        <p:spPr/>
        <p:txBody>
          <a:bodyPr/>
          <a:lstStyle/>
          <a:p>
            <a:pPr rtl="0"/>
            <a:endParaRPr lang="zh-CN" altLang="en-US" noProof="0" dirty="0"/>
          </a:p>
        </p:txBody>
      </p:sp>
      <p:sp>
        <p:nvSpPr>
          <p:cNvPr id="6" name="灯片编号占位符 5">
            <a:extLst>
              <a:ext uri="{FF2B5EF4-FFF2-40B4-BE49-F238E27FC236}">
                <a16:creationId xmlns:a16="http://schemas.microsoft.com/office/drawing/2014/main" id="{602E8FAD-93CB-6401-F8A4-62AB57029D25}"/>
              </a:ext>
            </a:extLst>
          </p:cNvPr>
          <p:cNvSpPr>
            <a:spLocks noGrp="1"/>
          </p:cNvSpPr>
          <p:nvPr>
            <p:ph type="sldNum" sz="quarter" idx="12"/>
          </p:nvPr>
        </p:nvSpPr>
        <p:spPr/>
        <p:txBody>
          <a:bodyPr/>
          <a:lstStyle/>
          <a:p>
            <a:pPr rtl="0"/>
            <a:fld id="{34B7E4EF-A1BD-40F4-AB7B-04F084DD991D}" type="slidenum">
              <a:rPr lang="en-US" altLang="zh-CN" noProof="0" smtClean="0"/>
              <a:t>‹#›</a:t>
            </a:fld>
            <a:endParaRPr lang="zh-CN" altLang="en-US" noProof="0" dirty="0"/>
          </a:p>
        </p:txBody>
      </p:sp>
    </p:spTree>
    <p:extLst>
      <p:ext uri="{BB962C8B-B14F-4D97-AF65-F5344CB8AC3E}">
        <p14:creationId xmlns:p14="http://schemas.microsoft.com/office/powerpoint/2010/main" val="3670013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976988A-A6AC-01D4-7861-B7A49A82B07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DFA9692-2DEF-4AC6-3A1D-936386EBD67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E7206E-2032-1A84-0F52-FA76D315117F}"/>
              </a:ext>
            </a:extLst>
          </p:cNvPr>
          <p:cNvSpPr>
            <a:spLocks noGrp="1"/>
          </p:cNvSpPr>
          <p:nvPr>
            <p:ph type="dt" sz="half" idx="10"/>
          </p:nvPr>
        </p:nvSpPr>
        <p:spPr/>
        <p:txBody>
          <a:bodyPr/>
          <a:lstStyle/>
          <a:p>
            <a:fld id="{ABA993B8-51AF-4F36-B4F9-1D35720704AF}" type="datetime1">
              <a:rPr lang="zh-CN" altLang="en-US" noProof="0" smtClean="0"/>
              <a:t>2023/10/16</a:t>
            </a:fld>
            <a:endParaRPr lang="zh-CN" altLang="en-US" noProof="0" dirty="0"/>
          </a:p>
        </p:txBody>
      </p:sp>
      <p:sp>
        <p:nvSpPr>
          <p:cNvPr id="5" name="页脚占位符 4">
            <a:extLst>
              <a:ext uri="{FF2B5EF4-FFF2-40B4-BE49-F238E27FC236}">
                <a16:creationId xmlns:a16="http://schemas.microsoft.com/office/drawing/2014/main" id="{3706FEFA-E01C-A099-30B0-EE6805FCCFE4}"/>
              </a:ext>
            </a:extLst>
          </p:cNvPr>
          <p:cNvSpPr>
            <a:spLocks noGrp="1"/>
          </p:cNvSpPr>
          <p:nvPr>
            <p:ph type="ftr" sz="quarter" idx="11"/>
          </p:nvPr>
        </p:nvSpPr>
        <p:spPr/>
        <p:txBody>
          <a:bodyPr/>
          <a:lstStyle/>
          <a:p>
            <a:endParaRPr lang="zh-CN" altLang="en-US" noProof="0" dirty="0"/>
          </a:p>
        </p:txBody>
      </p:sp>
      <p:sp>
        <p:nvSpPr>
          <p:cNvPr id="6" name="灯片编号占位符 5">
            <a:extLst>
              <a:ext uri="{FF2B5EF4-FFF2-40B4-BE49-F238E27FC236}">
                <a16:creationId xmlns:a16="http://schemas.microsoft.com/office/drawing/2014/main" id="{8335E3C9-6F75-F62E-EB78-AF99BF451420}"/>
              </a:ext>
            </a:extLst>
          </p:cNvPr>
          <p:cNvSpPr>
            <a:spLocks noGrp="1"/>
          </p:cNvSpPr>
          <p:nvPr>
            <p:ph type="sldNum" sz="quarter" idx="12"/>
          </p:nvPr>
        </p:nvSpPr>
        <p:spPr/>
        <p:txBody>
          <a:bodyPr/>
          <a:lstStyle/>
          <a:p>
            <a:fld id="{34B7E4EF-A1BD-40F4-AB7B-04F084DD991D}" type="slidenum">
              <a:rPr lang="en-US" altLang="zh-CN" noProof="0" smtClean="0"/>
              <a:pPr/>
              <a:t>‹#›</a:t>
            </a:fld>
            <a:endParaRPr lang="zh-CN" altLang="en-US" noProof="0" dirty="0"/>
          </a:p>
        </p:txBody>
      </p:sp>
    </p:spTree>
    <p:extLst>
      <p:ext uri="{BB962C8B-B14F-4D97-AF65-F5344CB8AC3E}">
        <p14:creationId xmlns:p14="http://schemas.microsoft.com/office/powerpoint/2010/main" val="152134471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389" y="6356747"/>
            <a:ext cx="2742447" cy="364275"/>
          </a:xfrm>
          <a:prstGeom prst="rect">
            <a:avLst/>
          </a:prstGeom>
        </p:spPr>
        <p:txBody>
          <a:bodyPr/>
          <a:lstStyle/>
          <a:p>
            <a:fld id="{32BF82D2-7A68-459D-A996-9BDDA2518FA4}" type="datetimeFigureOut">
              <a:rPr lang="zh-CN" altLang="en-US" smtClean="0"/>
              <a:t>2023/10/16</a:t>
            </a:fld>
            <a:endParaRPr lang="zh-CN" altLang="en-US"/>
          </a:p>
        </p:txBody>
      </p:sp>
      <p:sp>
        <p:nvSpPr>
          <p:cNvPr id="3" name="页脚占位符 2"/>
          <p:cNvSpPr>
            <a:spLocks noGrp="1"/>
          </p:cNvSpPr>
          <p:nvPr>
            <p:ph type="ftr" sz="quarter" idx="11"/>
          </p:nvPr>
        </p:nvSpPr>
        <p:spPr>
          <a:xfrm>
            <a:off x="4038413" y="6356747"/>
            <a:ext cx="4115176" cy="36427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1166" y="6356747"/>
            <a:ext cx="2742447" cy="364275"/>
          </a:xfrm>
          <a:prstGeom prst="rect">
            <a:avLst/>
          </a:prstGeom>
        </p:spPr>
        <p:txBody>
          <a:bodyPr/>
          <a:lstStyle/>
          <a:p>
            <a:fld id="{3E01EE5D-26FB-46D5-A381-ECFB35BF1D3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389" y="6356747"/>
            <a:ext cx="2742447" cy="364275"/>
          </a:xfrm>
          <a:prstGeom prst="rect">
            <a:avLst/>
          </a:prstGeom>
        </p:spPr>
        <p:txBody>
          <a:bodyPr/>
          <a:lstStyle/>
          <a:p>
            <a:fld id="{32BF82D2-7A68-459D-A996-9BDDA2518FA4}" type="datetimeFigureOut">
              <a:rPr lang="zh-CN" altLang="en-US" smtClean="0"/>
              <a:t>2023/10/16</a:t>
            </a:fld>
            <a:endParaRPr lang="zh-CN" altLang="en-US"/>
          </a:p>
        </p:txBody>
      </p:sp>
      <p:sp>
        <p:nvSpPr>
          <p:cNvPr id="3" name="页脚占位符 2"/>
          <p:cNvSpPr>
            <a:spLocks noGrp="1"/>
          </p:cNvSpPr>
          <p:nvPr>
            <p:ph type="ftr" sz="quarter" idx="11"/>
          </p:nvPr>
        </p:nvSpPr>
        <p:spPr>
          <a:xfrm>
            <a:off x="4038413" y="6356747"/>
            <a:ext cx="4115176" cy="36427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1166" y="6356747"/>
            <a:ext cx="2742447" cy="364275"/>
          </a:xfrm>
          <a:prstGeom prst="rect">
            <a:avLst/>
          </a:prstGeom>
        </p:spPr>
        <p:txBody>
          <a:bodyPr/>
          <a:lstStyle/>
          <a:p>
            <a:fld id="{3E01EE5D-26FB-46D5-A381-ECFB35BF1D3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ED7070-5437-7EAD-C43F-152DD1736F6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EE2D97-AC20-E1FE-A879-7F3BA0CEE1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7EEBC51-AABD-8C3C-05F7-1C504D3CA3C6}"/>
              </a:ext>
            </a:extLst>
          </p:cNvPr>
          <p:cNvSpPr>
            <a:spLocks noGrp="1"/>
          </p:cNvSpPr>
          <p:nvPr>
            <p:ph type="dt" sz="half" idx="10"/>
          </p:nvPr>
        </p:nvSpPr>
        <p:spPr/>
        <p:txBody>
          <a:bodyPr/>
          <a:lstStyle/>
          <a:p>
            <a:fld id="{7E941E33-73B2-4C07-A243-1405A8F75522}" type="datetime1">
              <a:rPr lang="zh-CN" altLang="en-US" noProof="0" smtClean="0"/>
              <a:t>2023/10/16</a:t>
            </a:fld>
            <a:endParaRPr lang="zh-CN" altLang="en-US" noProof="0" dirty="0"/>
          </a:p>
        </p:txBody>
      </p:sp>
      <p:sp>
        <p:nvSpPr>
          <p:cNvPr id="5" name="页脚占位符 4">
            <a:extLst>
              <a:ext uri="{FF2B5EF4-FFF2-40B4-BE49-F238E27FC236}">
                <a16:creationId xmlns:a16="http://schemas.microsoft.com/office/drawing/2014/main" id="{A33831B5-B2CB-466C-EBEF-3901FA8CFBD8}"/>
              </a:ext>
            </a:extLst>
          </p:cNvPr>
          <p:cNvSpPr>
            <a:spLocks noGrp="1"/>
          </p:cNvSpPr>
          <p:nvPr>
            <p:ph type="ftr" sz="quarter" idx="11"/>
          </p:nvPr>
        </p:nvSpPr>
        <p:spPr/>
        <p:txBody>
          <a:bodyPr/>
          <a:lstStyle/>
          <a:p>
            <a:endParaRPr lang="zh-CN" altLang="en-US" noProof="0" dirty="0"/>
          </a:p>
        </p:txBody>
      </p:sp>
      <p:sp>
        <p:nvSpPr>
          <p:cNvPr id="6" name="灯片编号占位符 5">
            <a:extLst>
              <a:ext uri="{FF2B5EF4-FFF2-40B4-BE49-F238E27FC236}">
                <a16:creationId xmlns:a16="http://schemas.microsoft.com/office/drawing/2014/main" id="{62842C2F-CEA3-9D08-5D77-0ACA755B8482}"/>
              </a:ext>
            </a:extLst>
          </p:cNvPr>
          <p:cNvSpPr>
            <a:spLocks noGrp="1"/>
          </p:cNvSpPr>
          <p:nvPr>
            <p:ph type="sldNum" sz="quarter" idx="12"/>
          </p:nvPr>
        </p:nvSpPr>
        <p:spPr/>
        <p:txBody>
          <a:bodyPr/>
          <a:lstStyle/>
          <a:p>
            <a:fld id="{34B7E4EF-A1BD-40F4-AB7B-04F084DD991D}" type="slidenum">
              <a:rPr lang="en-US" altLang="zh-CN" noProof="0" smtClean="0"/>
              <a:pPr/>
              <a:t>‹#›</a:t>
            </a:fld>
            <a:endParaRPr lang="zh-CN" altLang="en-US" noProof="0" dirty="0"/>
          </a:p>
        </p:txBody>
      </p:sp>
    </p:spTree>
    <p:extLst>
      <p:ext uri="{BB962C8B-B14F-4D97-AF65-F5344CB8AC3E}">
        <p14:creationId xmlns:p14="http://schemas.microsoft.com/office/powerpoint/2010/main" val="1854379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7E2D3-76CC-C791-763B-3A2B59E6B2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48E365-DB0B-D983-FCE9-E45376222F0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2ED83AF-876A-92F9-8211-DB72F6A6DD00}"/>
              </a:ext>
            </a:extLst>
          </p:cNvPr>
          <p:cNvSpPr>
            <a:spLocks noGrp="1"/>
          </p:cNvSpPr>
          <p:nvPr>
            <p:ph type="dt" sz="half" idx="10"/>
          </p:nvPr>
        </p:nvSpPr>
        <p:spPr/>
        <p:txBody>
          <a:bodyPr/>
          <a:lstStyle/>
          <a:p>
            <a:pPr rtl="0"/>
            <a:fld id="{53E7762C-3CE0-4787-A70D-B0D9E61A8CE0}" type="datetime1">
              <a:rPr lang="zh-CN" altLang="en-US" noProof="0" smtClean="0"/>
              <a:t>2023/10/16</a:t>
            </a:fld>
            <a:endParaRPr lang="zh-CN" altLang="en-US" noProof="0" dirty="0"/>
          </a:p>
        </p:txBody>
      </p:sp>
      <p:sp>
        <p:nvSpPr>
          <p:cNvPr id="5" name="页脚占位符 4">
            <a:extLst>
              <a:ext uri="{FF2B5EF4-FFF2-40B4-BE49-F238E27FC236}">
                <a16:creationId xmlns:a16="http://schemas.microsoft.com/office/drawing/2014/main" id="{9939B6AF-AC9D-72AF-9C86-FDF45D8844A9}"/>
              </a:ext>
            </a:extLst>
          </p:cNvPr>
          <p:cNvSpPr>
            <a:spLocks noGrp="1"/>
          </p:cNvSpPr>
          <p:nvPr>
            <p:ph type="ftr" sz="quarter" idx="11"/>
          </p:nvPr>
        </p:nvSpPr>
        <p:spPr/>
        <p:txBody>
          <a:bodyPr/>
          <a:lstStyle/>
          <a:p>
            <a:pPr rtl="0"/>
            <a:endParaRPr lang="zh-CN" altLang="en-US" noProof="0" dirty="0"/>
          </a:p>
        </p:txBody>
      </p:sp>
      <p:sp>
        <p:nvSpPr>
          <p:cNvPr id="6" name="灯片编号占位符 5">
            <a:extLst>
              <a:ext uri="{FF2B5EF4-FFF2-40B4-BE49-F238E27FC236}">
                <a16:creationId xmlns:a16="http://schemas.microsoft.com/office/drawing/2014/main" id="{C9CDBC1B-35DF-A3F6-AB65-A218902E3676}"/>
              </a:ext>
            </a:extLst>
          </p:cNvPr>
          <p:cNvSpPr>
            <a:spLocks noGrp="1"/>
          </p:cNvSpPr>
          <p:nvPr>
            <p:ph type="sldNum" sz="quarter" idx="12"/>
          </p:nvPr>
        </p:nvSpPr>
        <p:spPr/>
        <p:txBody>
          <a:bodyPr/>
          <a:lstStyle/>
          <a:p>
            <a:pPr rtl="0"/>
            <a:fld id="{34B7E4EF-A1BD-40F4-AB7B-04F084DD991D}" type="slidenum">
              <a:rPr lang="en-US" altLang="zh-CN" noProof="0" smtClean="0"/>
              <a:t>‹#›</a:t>
            </a:fld>
            <a:endParaRPr lang="zh-CN" altLang="en-US" noProof="0" dirty="0"/>
          </a:p>
        </p:txBody>
      </p:sp>
    </p:spTree>
    <p:extLst>
      <p:ext uri="{BB962C8B-B14F-4D97-AF65-F5344CB8AC3E}">
        <p14:creationId xmlns:p14="http://schemas.microsoft.com/office/powerpoint/2010/main" val="2652753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DA3C-A13B-EFDC-FC87-98817C5B3A9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A0349D3-6C9E-BB49-92C7-AB802C9C14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C490634-5168-B941-F78F-81A39AEF5169}"/>
              </a:ext>
            </a:extLst>
          </p:cNvPr>
          <p:cNvSpPr>
            <a:spLocks noGrp="1"/>
          </p:cNvSpPr>
          <p:nvPr>
            <p:ph type="dt" sz="half" idx="10"/>
          </p:nvPr>
        </p:nvSpPr>
        <p:spPr/>
        <p:txBody>
          <a:bodyPr/>
          <a:lstStyle/>
          <a:p>
            <a:fld id="{B77F14B6-1381-443E-80D0-FCE59CD7DACB}" type="datetime1">
              <a:rPr lang="zh-CN" altLang="en-US" noProof="0" smtClean="0"/>
              <a:t>2023/10/16</a:t>
            </a:fld>
            <a:endParaRPr lang="zh-CN" altLang="en-US" noProof="0" dirty="0"/>
          </a:p>
        </p:txBody>
      </p:sp>
      <p:sp>
        <p:nvSpPr>
          <p:cNvPr id="5" name="页脚占位符 4">
            <a:extLst>
              <a:ext uri="{FF2B5EF4-FFF2-40B4-BE49-F238E27FC236}">
                <a16:creationId xmlns:a16="http://schemas.microsoft.com/office/drawing/2014/main" id="{7F72F736-9DEA-7492-EB48-50557C423B25}"/>
              </a:ext>
            </a:extLst>
          </p:cNvPr>
          <p:cNvSpPr>
            <a:spLocks noGrp="1"/>
          </p:cNvSpPr>
          <p:nvPr>
            <p:ph type="ftr" sz="quarter" idx="11"/>
          </p:nvPr>
        </p:nvSpPr>
        <p:spPr/>
        <p:txBody>
          <a:bodyPr/>
          <a:lstStyle/>
          <a:p>
            <a:endParaRPr lang="zh-CN" altLang="en-US" noProof="0" dirty="0"/>
          </a:p>
        </p:txBody>
      </p:sp>
      <p:sp>
        <p:nvSpPr>
          <p:cNvPr id="6" name="灯片编号占位符 5">
            <a:extLst>
              <a:ext uri="{FF2B5EF4-FFF2-40B4-BE49-F238E27FC236}">
                <a16:creationId xmlns:a16="http://schemas.microsoft.com/office/drawing/2014/main" id="{5FA4614C-E3A6-0BEC-AA05-ED201BF89E4E}"/>
              </a:ext>
            </a:extLst>
          </p:cNvPr>
          <p:cNvSpPr>
            <a:spLocks noGrp="1"/>
          </p:cNvSpPr>
          <p:nvPr>
            <p:ph type="sldNum" sz="quarter" idx="12"/>
          </p:nvPr>
        </p:nvSpPr>
        <p:spPr/>
        <p:txBody>
          <a:bodyPr/>
          <a:lstStyle/>
          <a:p>
            <a:fld id="{34B7E4EF-A1BD-40F4-AB7B-04F084DD991D}" type="slidenum">
              <a:rPr lang="en-US" altLang="zh-CN" noProof="0" smtClean="0"/>
              <a:pPr/>
              <a:t>‹#›</a:t>
            </a:fld>
            <a:endParaRPr lang="zh-CN" altLang="en-US" noProof="0" dirty="0"/>
          </a:p>
        </p:txBody>
      </p:sp>
    </p:spTree>
    <p:extLst>
      <p:ext uri="{BB962C8B-B14F-4D97-AF65-F5344CB8AC3E}">
        <p14:creationId xmlns:p14="http://schemas.microsoft.com/office/powerpoint/2010/main" val="434548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0647D-6AE6-33BC-CCC3-422A8970CD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8DFEDB-E320-AB25-0CE1-FACA6889626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A23431-669B-0888-D104-D5B5452F16B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78799D2-2107-54AE-F3F9-8D43CB1B7252}"/>
              </a:ext>
            </a:extLst>
          </p:cNvPr>
          <p:cNvSpPr>
            <a:spLocks noGrp="1"/>
          </p:cNvSpPr>
          <p:nvPr>
            <p:ph type="dt" sz="half" idx="10"/>
          </p:nvPr>
        </p:nvSpPr>
        <p:spPr/>
        <p:txBody>
          <a:bodyPr/>
          <a:lstStyle/>
          <a:p>
            <a:pPr rtl="0"/>
            <a:fld id="{DAF280BE-978B-4C3B-BF03-E5F687929DAD}" type="datetime1">
              <a:rPr lang="zh-CN" altLang="en-US" noProof="0" smtClean="0"/>
              <a:t>2023/10/16</a:t>
            </a:fld>
            <a:endParaRPr lang="zh-CN" altLang="en-US" noProof="0" dirty="0"/>
          </a:p>
        </p:txBody>
      </p:sp>
      <p:sp>
        <p:nvSpPr>
          <p:cNvPr id="6" name="页脚占位符 5">
            <a:extLst>
              <a:ext uri="{FF2B5EF4-FFF2-40B4-BE49-F238E27FC236}">
                <a16:creationId xmlns:a16="http://schemas.microsoft.com/office/drawing/2014/main" id="{388C0E67-1D39-A967-BDBA-1E6914A9A587}"/>
              </a:ext>
            </a:extLst>
          </p:cNvPr>
          <p:cNvSpPr>
            <a:spLocks noGrp="1"/>
          </p:cNvSpPr>
          <p:nvPr>
            <p:ph type="ftr" sz="quarter" idx="11"/>
          </p:nvPr>
        </p:nvSpPr>
        <p:spPr/>
        <p:txBody>
          <a:bodyPr/>
          <a:lstStyle/>
          <a:p>
            <a:pPr rtl="0"/>
            <a:endParaRPr lang="zh-CN" altLang="en-US" noProof="0" dirty="0"/>
          </a:p>
        </p:txBody>
      </p:sp>
      <p:sp>
        <p:nvSpPr>
          <p:cNvPr id="7" name="灯片编号占位符 6">
            <a:extLst>
              <a:ext uri="{FF2B5EF4-FFF2-40B4-BE49-F238E27FC236}">
                <a16:creationId xmlns:a16="http://schemas.microsoft.com/office/drawing/2014/main" id="{B5AFB6F0-D506-04FE-F8F4-F34ADD5C9443}"/>
              </a:ext>
            </a:extLst>
          </p:cNvPr>
          <p:cNvSpPr>
            <a:spLocks noGrp="1"/>
          </p:cNvSpPr>
          <p:nvPr>
            <p:ph type="sldNum" sz="quarter" idx="12"/>
          </p:nvPr>
        </p:nvSpPr>
        <p:spPr/>
        <p:txBody>
          <a:bodyPr/>
          <a:lstStyle/>
          <a:p>
            <a:pPr rtl="0"/>
            <a:fld id="{34B7E4EF-A1BD-40F4-AB7B-04F084DD991D}" type="slidenum">
              <a:rPr lang="en-US" altLang="zh-CN" noProof="0" smtClean="0"/>
              <a:t>‹#›</a:t>
            </a:fld>
            <a:endParaRPr lang="zh-CN" altLang="en-US" noProof="0" dirty="0"/>
          </a:p>
        </p:txBody>
      </p:sp>
    </p:spTree>
    <p:extLst>
      <p:ext uri="{BB962C8B-B14F-4D97-AF65-F5344CB8AC3E}">
        <p14:creationId xmlns:p14="http://schemas.microsoft.com/office/powerpoint/2010/main" val="3249817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11ABC4-9EA6-29EB-4178-33266981EC0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61ED1EA-28EF-328A-66CB-8B7DE299FF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624F560-FF34-0B6B-4981-EA4DEC5B79B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3EEF12D-E6DA-A8AA-6CE1-2AF7382175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E869681-2310-DE43-0451-6A30FD7418B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2D858F-F2CF-AED7-7FCC-21B175C59BB1}"/>
              </a:ext>
            </a:extLst>
          </p:cNvPr>
          <p:cNvSpPr>
            <a:spLocks noGrp="1"/>
          </p:cNvSpPr>
          <p:nvPr>
            <p:ph type="dt" sz="half" idx="10"/>
          </p:nvPr>
        </p:nvSpPr>
        <p:spPr/>
        <p:txBody>
          <a:bodyPr/>
          <a:lstStyle/>
          <a:p>
            <a:pPr rtl="0"/>
            <a:fld id="{3BBD154B-B113-4946-8BE4-9CE0B41F84A8}" type="datetime1">
              <a:rPr lang="zh-CN" altLang="en-US" noProof="0" smtClean="0"/>
              <a:t>2023/10/16</a:t>
            </a:fld>
            <a:endParaRPr lang="zh-CN" altLang="en-US" noProof="0" dirty="0"/>
          </a:p>
        </p:txBody>
      </p:sp>
      <p:sp>
        <p:nvSpPr>
          <p:cNvPr id="8" name="页脚占位符 7">
            <a:extLst>
              <a:ext uri="{FF2B5EF4-FFF2-40B4-BE49-F238E27FC236}">
                <a16:creationId xmlns:a16="http://schemas.microsoft.com/office/drawing/2014/main" id="{7E487421-9D7A-CAE8-0643-E5541F3D1406}"/>
              </a:ext>
            </a:extLst>
          </p:cNvPr>
          <p:cNvSpPr>
            <a:spLocks noGrp="1"/>
          </p:cNvSpPr>
          <p:nvPr>
            <p:ph type="ftr" sz="quarter" idx="11"/>
          </p:nvPr>
        </p:nvSpPr>
        <p:spPr/>
        <p:txBody>
          <a:bodyPr/>
          <a:lstStyle/>
          <a:p>
            <a:pPr rtl="0"/>
            <a:endParaRPr lang="zh-CN" altLang="en-US" noProof="0" dirty="0"/>
          </a:p>
        </p:txBody>
      </p:sp>
      <p:sp>
        <p:nvSpPr>
          <p:cNvPr id="9" name="灯片编号占位符 8">
            <a:extLst>
              <a:ext uri="{FF2B5EF4-FFF2-40B4-BE49-F238E27FC236}">
                <a16:creationId xmlns:a16="http://schemas.microsoft.com/office/drawing/2014/main" id="{2B03BE4C-A05D-0642-35EE-315CD635FB2C}"/>
              </a:ext>
            </a:extLst>
          </p:cNvPr>
          <p:cNvSpPr>
            <a:spLocks noGrp="1"/>
          </p:cNvSpPr>
          <p:nvPr>
            <p:ph type="sldNum" sz="quarter" idx="12"/>
          </p:nvPr>
        </p:nvSpPr>
        <p:spPr/>
        <p:txBody>
          <a:bodyPr/>
          <a:lstStyle/>
          <a:p>
            <a:pPr rtl="0"/>
            <a:fld id="{34B7E4EF-A1BD-40F4-AB7B-04F084DD991D}" type="slidenum">
              <a:rPr lang="en-US" altLang="zh-CN" noProof="0" smtClean="0"/>
              <a:t>‹#›</a:t>
            </a:fld>
            <a:endParaRPr lang="zh-CN" altLang="en-US" noProof="0" dirty="0"/>
          </a:p>
        </p:txBody>
      </p:sp>
    </p:spTree>
    <p:extLst>
      <p:ext uri="{BB962C8B-B14F-4D97-AF65-F5344CB8AC3E}">
        <p14:creationId xmlns:p14="http://schemas.microsoft.com/office/powerpoint/2010/main" val="40128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7B414A-48E5-2196-C4B0-EBEC628D9BF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400027-B320-1A56-D81E-2BF9491B2262}"/>
              </a:ext>
            </a:extLst>
          </p:cNvPr>
          <p:cNvSpPr>
            <a:spLocks noGrp="1"/>
          </p:cNvSpPr>
          <p:nvPr>
            <p:ph type="dt" sz="half" idx="10"/>
          </p:nvPr>
        </p:nvSpPr>
        <p:spPr/>
        <p:txBody>
          <a:bodyPr/>
          <a:lstStyle/>
          <a:p>
            <a:pPr rtl="0"/>
            <a:fld id="{31F8B4A8-469C-4257-A38E-99AFB7C4DEE0}" type="datetime1">
              <a:rPr lang="zh-CN" altLang="en-US" noProof="0" smtClean="0"/>
              <a:t>2023/10/16</a:t>
            </a:fld>
            <a:endParaRPr lang="zh-CN" altLang="en-US" noProof="0" dirty="0"/>
          </a:p>
        </p:txBody>
      </p:sp>
      <p:sp>
        <p:nvSpPr>
          <p:cNvPr id="4" name="页脚占位符 3">
            <a:extLst>
              <a:ext uri="{FF2B5EF4-FFF2-40B4-BE49-F238E27FC236}">
                <a16:creationId xmlns:a16="http://schemas.microsoft.com/office/drawing/2014/main" id="{7E2FCACA-41CF-3E9E-DF00-36EEFB405A11}"/>
              </a:ext>
            </a:extLst>
          </p:cNvPr>
          <p:cNvSpPr>
            <a:spLocks noGrp="1"/>
          </p:cNvSpPr>
          <p:nvPr>
            <p:ph type="ftr" sz="quarter" idx="11"/>
          </p:nvPr>
        </p:nvSpPr>
        <p:spPr/>
        <p:txBody>
          <a:bodyPr/>
          <a:lstStyle/>
          <a:p>
            <a:pPr rtl="0"/>
            <a:endParaRPr lang="zh-CN" altLang="en-US" noProof="0" dirty="0"/>
          </a:p>
        </p:txBody>
      </p:sp>
      <p:sp>
        <p:nvSpPr>
          <p:cNvPr id="5" name="灯片编号占位符 4">
            <a:extLst>
              <a:ext uri="{FF2B5EF4-FFF2-40B4-BE49-F238E27FC236}">
                <a16:creationId xmlns:a16="http://schemas.microsoft.com/office/drawing/2014/main" id="{3AF8616F-439F-F6FC-AB58-E129329F1905}"/>
              </a:ext>
            </a:extLst>
          </p:cNvPr>
          <p:cNvSpPr>
            <a:spLocks noGrp="1"/>
          </p:cNvSpPr>
          <p:nvPr>
            <p:ph type="sldNum" sz="quarter" idx="12"/>
          </p:nvPr>
        </p:nvSpPr>
        <p:spPr/>
        <p:txBody>
          <a:bodyPr/>
          <a:lstStyle/>
          <a:p>
            <a:pPr rtl="0"/>
            <a:fld id="{34B7E4EF-A1BD-40F4-AB7B-04F084DD991D}" type="slidenum">
              <a:rPr lang="en-US" altLang="zh-CN" noProof="0" smtClean="0"/>
              <a:t>‹#›</a:t>
            </a:fld>
            <a:endParaRPr lang="zh-CN" altLang="en-US" noProof="0" dirty="0"/>
          </a:p>
        </p:txBody>
      </p:sp>
    </p:spTree>
    <p:extLst>
      <p:ext uri="{BB962C8B-B14F-4D97-AF65-F5344CB8AC3E}">
        <p14:creationId xmlns:p14="http://schemas.microsoft.com/office/powerpoint/2010/main" val="1376021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9214F4D-8385-C8F1-A454-BD2173A54EE7}"/>
              </a:ext>
            </a:extLst>
          </p:cNvPr>
          <p:cNvSpPr>
            <a:spLocks noGrp="1"/>
          </p:cNvSpPr>
          <p:nvPr>
            <p:ph type="dt" sz="half" idx="10"/>
          </p:nvPr>
        </p:nvSpPr>
        <p:spPr/>
        <p:txBody>
          <a:bodyPr/>
          <a:lstStyle/>
          <a:p>
            <a:pPr rtl="0"/>
            <a:fld id="{3746EFAA-31F3-4331-9B87-5FC7F14C90FF}" type="datetime1">
              <a:rPr lang="zh-CN" altLang="en-US" noProof="0" smtClean="0"/>
              <a:t>2023/10/16</a:t>
            </a:fld>
            <a:endParaRPr lang="zh-CN" altLang="en-US" noProof="0" dirty="0"/>
          </a:p>
        </p:txBody>
      </p:sp>
      <p:sp>
        <p:nvSpPr>
          <p:cNvPr id="3" name="页脚占位符 2">
            <a:extLst>
              <a:ext uri="{FF2B5EF4-FFF2-40B4-BE49-F238E27FC236}">
                <a16:creationId xmlns:a16="http://schemas.microsoft.com/office/drawing/2014/main" id="{5D5DD297-35DF-284A-981F-713768CF4F40}"/>
              </a:ext>
            </a:extLst>
          </p:cNvPr>
          <p:cNvSpPr>
            <a:spLocks noGrp="1"/>
          </p:cNvSpPr>
          <p:nvPr>
            <p:ph type="ftr" sz="quarter" idx="11"/>
          </p:nvPr>
        </p:nvSpPr>
        <p:spPr/>
        <p:txBody>
          <a:bodyPr/>
          <a:lstStyle/>
          <a:p>
            <a:pPr rtl="0"/>
            <a:endParaRPr lang="zh-CN" altLang="en-US" noProof="0" dirty="0"/>
          </a:p>
        </p:txBody>
      </p:sp>
      <p:sp>
        <p:nvSpPr>
          <p:cNvPr id="4" name="灯片编号占位符 3">
            <a:extLst>
              <a:ext uri="{FF2B5EF4-FFF2-40B4-BE49-F238E27FC236}">
                <a16:creationId xmlns:a16="http://schemas.microsoft.com/office/drawing/2014/main" id="{A09822BA-D3A7-E894-2A2C-15528353F499}"/>
              </a:ext>
            </a:extLst>
          </p:cNvPr>
          <p:cNvSpPr>
            <a:spLocks noGrp="1"/>
          </p:cNvSpPr>
          <p:nvPr>
            <p:ph type="sldNum" sz="quarter" idx="12"/>
          </p:nvPr>
        </p:nvSpPr>
        <p:spPr/>
        <p:txBody>
          <a:bodyPr/>
          <a:lstStyle/>
          <a:p>
            <a:pPr rtl="0"/>
            <a:fld id="{34B7E4EF-A1BD-40F4-AB7B-04F084DD991D}" type="slidenum">
              <a:rPr lang="en-US" altLang="zh-CN" noProof="0" smtClean="0"/>
              <a:t>‹#›</a:t>
            </a:fld>
            <a:endParaRPr lang="zh-CN" altLang="en-US" noProof="0" dirty="0"/>
          </a:p>
        </p:txBody>
      </p:sp>
    </p:spTree>
    <p:extLst>
      <p:ext uri="{BB962C8B-B14F-4D97-AF65-F5344CB8AC3E}">
        <p14:creationId xmlns:p14="http://schemas.microsoft.com/office/powerpoint/2010/main" val="2464669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2DC1F-623D-1D88-E2F0-300AF348931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4B30799-C012-FF6D-1AAB-F968443C0D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C6E0756-0EE3-BADF-07AE-6EB2E577D3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A46E7D-7CAB-CB19-27EC-F9F2B52B1105}"/>
              </a:ext>
            </a:extLst>
          </p:cNvPr>
          <p:cNvSpPr>
            <a:spLocks noGrp="1"/>
          </p:cNvSpPr>
          <p:nvPr>
            <p:ph type="dt" sz="half" idx="10"/>
          </p:nvPr>
        </p:nvSpPr>
        <p:spPr/>
        <p:txBody>
          <a:bodyPr/>
          <a:lstStyle/>
          <a:p>
            <a:fld id="{ABA993B8-51AF-4F36-B4F9-1D35720704AF}" type="datetime1">
              <a:rPr lang="zh-CN" altLang="en-US" noProof="0" smtClean="0"/>
              <a:t>2023/10/16</a:t>
            </a:fld>
            <a:endParaRPr lang="zh-CN" altLang="en-US" noProof="0" dirty="0"/>
          </a:p>
        </p:txBody>
      </p:sp>
      <p:sp>
        <p:nvSpPr>
          <p:cNvPr id="6" name="页脚占位符 5">
            <a:extLst>
              <a:ext uri="{FF2B5EF4-FFF2-40B4-BE49-F238E27FC236}">
                <a16:creationId xmlns:a16="http://schemas.microsoft.com/office/drawing/2014/main" id="{14EEBE07-FCAE-6295-AB10-B416E59E8BCD}"/>
              </a:ext>
            </a:extLst>
          </p:cNvPr>
          <p:cNvSpPr>
            <a:spLocks noGrp="1"/>
          </p:cNvSpPr>
          <p:nvPr>
            <p:ph type="ftr" sz="quarter" idx="11"/>
          </p:nvPr>
        </p:nvSpPr>
        <p:spPr/>
        <p:txBody>
          <a:bodyPr/>
          <a:lstStyle/>
          <a:p>
            <a:endParaRPr lang="zh-CN" altLang="en-US" noProof="0" dirty="0"/>
          </a:p>
        </p:txBody>
      </p:sp>
      <p:sp>
        <p:nvSpPr>
          <p:cNvPr id="7" name="灯片编号占位符 6">
            <a:extLst>
              <a:ext uri="{FF2B5EF4-FFF2-40B4-BE49-F238E27FC236}">
                <a16:creationId xmlns:a16="http://schemas.microsoft.com/office/drawing/2014/main" id="{E95035CB-C5CD-BD0B-1E62-98314911DD6A}"/>
              </a:ext>
            </a:extLst>
          </p:cNvPr>
          <p:cNvSpPr>
            <a:spLocks noGrp="1"/>
          </p:cNvSpPr>
          <p:nvPr>
            <p:ph type="sldNum" sz="quarter" idx="12"/>
          </p:nvPr>
        </p:nvSpPr>
        <p:spPr/>
        <p:txBody>
          <a:bodyPr/>
          <a:lstStyle/>
          <a:p>
            <a:fld id="{34B7E4EF-A1BD-40F4-AB7B-04F084DD991D}" type="slidenum">
              <a:rPr lang="en-US" altLang="zh-CN" noProof="0" smtClean="0"/>
              <a:pPr/>
              <a:t>‹#›</a:t>
            </a:fld>
            <a:endParaRPr lang="zh-CN" altLang="en-US" noProof="0" dirty="0"/>
          </a:p>
        </p:txBody>
      </p:sp>
    </p:spTree>
    <p:extLst>
      <p:ext uri="{BB962C8B-B14F-4D97-AF65-F5344CB8AC3E}">
        <p14:creationId xmlns:p14="http://schemas.microsoft.com/office/powerpoint/2010/main" val="410034328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ACC6DB-DA7C-8423-3099-5FF30681EFE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FD51FA-7BC5-1E14-423D-9363948411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E020911-75CD-C574-D5E9-4863B6241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1756081-BFA8-DCC2-55CB-44DBA37F2148}"/>
              </a:ext>
            </a:extLst>
          </p:cNvPr>
          <p:cNvSpPr>
            <a:spLocks noGrp="1"/>
          </p:cNvSpPr>
          <p:nvPr>
            <p:ph type="dt" sz="half" idx="10"/>
          </p:nvPr>
        </p:nvSpPr>
        <p:spPr/>
        <p:txBody>
          <a:bodyPr/>
          <a:lstStyle/>
          <a:p>
            <a:fld id="{ABA993B8-51AF-4F36-B4F9-1D35720704AF}" type="datetime1">
              <a:rPr lang="zh-CN" altLang="en-US" noProof="0" smtClean="0"/>
              <a:t>2023/10/16</a:t>
            </a:fld>
            <a:endParaRPr lang="zh-CN" altLang="en-US" noProof="0" dirty="0"/>
          </a:p>
        </p:txBody>
      </p:sp>
      <p:sp>
        <p:nvSpPr>
          <p:cNvPr id="6" name="页脚占位符 5">
            <a:extLst>
              <a:ext uri="{FF2B5EF4-FFF2-40B4-BE49-F238E27FC236}">
                <a16:creationId xmlns:a16="http://schemas.microsoft.com/office/drawing/2014/main" id="{DA806A07-D00B-773C-10E7-682811ECE2DC}"/>
              </a:ext>
            </a:extLst>
          </p:cNvPr>
          <p:cNvSpPr>
            <a:spLocks noGrp="1"/>
          </p:cNvSpPr>
          <p:nvPr>
            <p:ph type="ftr" sz="quarter" idx="11"/>
          </p:nvPr>
        </p:nvSpPr>
        <p:spPr/>
        <p:txBody>
          <a:bodyPr/>
          <a:lstStyle/>
          <a:p>
            <a:endParaRPr lang="zh-CN" altLang="en-US" noProof="0" dirty="0"/>
          </a:p>
        </p:txBody>
      </p:sp>
      <p:sp>
        <p:nvSpPr>
          <p:cNvPr id="7" name="灯片编号占位符 6">
            <a:extLst>
              <a:ext uri="{FF2B5EF4-FFF2-40B4-BE49-F238E27FC236}">
                <a16:creationId xmlns:a16="http://schemas.microsoft.com/office/drawing/2014/main" id="{A7B6AC95-01EF-1DDC-107D-92769BC5D1E7}"/>
              </a:ext>
            </a:extLst>
          </p:cNvPr>
          <p:cNvSpPr>
            <a:spLocks noGrp="1"/>
          </p:cNvSpPr>
          <p:nvPr>
            <p:ph type="sldNum" sz="quarter" idx="12"/>
          </p:nvPr>
        </p:nvSpPr>
        <p:spPr/>
        <p:txBody>
          <a:bodyPr/>
          <a:lstStyle/>
          <a:p>
            <a:fld id="{34B7E4EF-A1BD-40F4-AB7B-04F084DD991D}" type="slidenum">
              <a:rPr lang="en-US" altLang="zh-CN" noProof="0" smtClean="0"/>
              <a:pPr/>
              <a:t>‹#›</a:t>
            </a:fld>
            <a:endParaRPr lang="zh-CN" altLang="en-US" noProof="0" dirty="0"/>
          </a:p>
        </p:txBody>
      </p:sp>
    </p:spTree>
    <p:extLst>
      <p:ext uri="{BB962C8B-B14F-4D97-AF65-F5344CB8AC3E}">
        <p14:creationId xmlns:p14="http://schemas.microsoft.com/office/powerpoint/2010/main" val="10875703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F4811F8-0DF4-7FC7-355B-63ECA3BB7E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F4BC1E9-38A1-8EE5-988F-0DAE612069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5788D0-06A4-7597-0BEC-95879A0297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A993B8-51AF-4F36-B4F9-1D35720704AF}" type="datetime1">
              <a:rPr lang="zh-CN" altLang="en-US" noProof="0" smtClean="0"/>
              <a:t>2023/10/16</a:t>
            </a:fld>
            <a:endParaRPr lang="zh-CN" altLang="en-US" noProof="0" dirty="0"/>
          </a:p>
        </p:txBody>
      </p:sp>
      <p:sp>
        <p:nvSpPr>
          <p:cNvPr id="5" name="页脚占位符 4">
            <a:extLst>
              <a:ext uri="{FF2B5EF4-FFF2-40B4-BE49-F238E27FC236}">
                <a16:creationId xmlns:a16="http://schemas.microsoft.com/office/drawing/2014/main" id="{0C5BCD77-7F78-645A-6E37-6A04DB3879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noProof="0" dirty="0"/>
          </a:p>
        </p:txBody>
      </p:sp>
      <p:sp>
        <p:nvSpPr>
          <p:cNvPr id="6" name="灯片编号占位符 5">
            <a:extLst>
              <a:ext uri="{FF2B5EF4-FFF2-40B4-BE49-F238E27FC236}">
                <a16:creationId xmlns:a16="http://schemas.microsoft.com/office/drawing/2014/main" id="{B633FF1E-006B-E3FD-658F-66338BA44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7E4EF-A1BD-40F4-AB7B-04F084DD991D}" type="slidenum">
              <a:rPr lang="en-US" altLang="zh-CN" noProof="0" smtClean="0"/>
              <a:pPr/>
              <a:t>‹#›</a:t>
            </a:fld>
            <a:endParaRPr lang="zh-CN" altLang="en-US" noProof="0" dirty="0"/>
          </a:p>
        </p:txBody>
      </p:sp>
    </p:spTree>
    <p:extLst>
      <p:ext uri="{BB962C8B-B14F-4D97-AF65-F5344CB8AC3E}">
        <p14:creationId xmlns:p14="http://schemas.microsoft.com/office/powerpoint/2010/main" val="2743842461"/>
      </p:ext>
    </p:extLst>
  </p:cSld>
  <p:clrMap bg1="lt1" tx1="dk1" bg2="lt2" tx2="dk2" accent1="accent1" accent2="accent2" accent3="accent3" accent4="accent4" accent5="accent5" accent6="accent6" hlink="hlink" folHlink="folHlink"/>
  <p:sldLayoutIdLst>
    <p:sldLayoutId id="2147483684"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44F56"/>
        </a:solidFill>
        <a:effectLst/>
      </p:bgPr>
    </p:bg>
    <p:spTree>
      <p:nvGrpSpPr>
        <p:cNvPr id="1" name=""/>
        <p:cNvGrpSpPr/>
        <p:nvPr/>
      </p:nvGrpSpPr>
      <p:grpSpPr>
        <a:xfrm>
          <a:off x="0" y="0"/>
          <a:ext cx="0" cy="0"/>
          <a:chOff x="0" y="0"/>
          <a:chExt cx="0" cy="0"/>
        </a:xfrm>
      </p:grpSpPr>
      <p:sp>
        <p:nvSpPr>
          <p:cNvPr id="2" name="矩形 1"/>
          <p:cNvSpPr/>
          <p:nvPr userDrawn="1"/>
        </p:nvSpPr>
        <p:spPr>
          <a:xfrm>
            <a:off x="0" y="834437"/>
            <a:ext cx="12192000" cy="60235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44F56"/>
        </a:solidFill>
        <a:effectLst/>
      </p:bgPr>
    </p:bg>
    <p:spTree>
      <p:nvGrpSpPr>
        <p:cNvPr id="1" name=""/>
        <p:cNvGrpSpPr/>
        <p:nvPr/>
      </p:nvGrpSpPr>
      <p:grpSpPr>
        <a:xfrm>
          <a:off x="0" y="0"/>
          <a:ext cx="0" cy="0"/>
          <a:chOff x="0" y="0"/>
          <a:chExt cx="0" cy="0"/>
        </a:xfrm>
      </p:grpSpPr>
      <p:sp>
        <p:nvSpPr>
          <p:cNvPr id="2" name="矩形 1"/>
          <p:cNvSpPr/>
          <p:nvPr userDrawn="1"/>
        </p:nvSpPr>
        <p:spPr>
          <a:xfrm>
            <a:off x="0" y="834437"/>
            <a:ext cx="12192000" cy="60235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F4811F8-0DF4-7FC7-355B-63ECA3BB7E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F4BC1E9-38A1-8EE5-988F-0DAE612069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5788D0-06A4-7597-0BEC-95879A0297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A993B8-51AF-4F36-B4F9-1D35720704AF}" type="datetime1">
              <a:rPr lang="zh-CN" altLang="en-US" noProof="0" smtClean="0"/>
              <a:t>2023/10/16</a:t>
            </a:fld>
            <a:endParaRPr lang="zh-CN" altLang="en-US" noProof="0" dirty="0"/>
          </a:p>
        </p:txBody>
      </p:sp>
      <p:sp>
        <p:nvSpPr>
          <p:cNvPr id="5" name="页脚占位符 4">
            <a:extLst>
              <a:ext uri="{FF2B5EF4-FFF2-40B4-BE49-F238E27FC236}">
                <a16:creationId xmlns:a16="http://schemas.microsoft.com/office/drawing/2014/main" id="{0C5BCD77-7F78-645A-6E37-6A04DB3879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noProof="0" dirty="0"/>
          </a:p>
        </p:txBody>
      </p:sp>
      <p:sp>
        <p:nvSpPr>
          <p:cNvPr id="6" name="灯片编号占位符 5">
            <a:extLst>
              <a:ext uri="{FF2B5EF4-FFF2-40B4-BE49-F238E27FC236}">
                <a16:creationId xmlns:a16="http://schemas.microsoft.com/office/drawing/2014/main" id="{B633FF1E-006B-E3FD-658F-66338BA44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7E4EF-A1BD-40F4-AB7B-04F084DD991D}" type="slidenum">
              <a:rPr lang="en-US" altLang="zh-CN" noProof="0" smtClean="0"/>
              <a:pPr/>
              <a:t>‹#›</a:t>
            </a:fld>
            <a:endParaRPr lang="zh-CN" altLang="en-US" noProof="0" dirty="0"/>
          </a:p>
        </p:txBody>
      </p:sp>
    </p:spTree>
    <p:extLst>
      <p:ext uri="{BB962C8B-B14F-4D97-AF65-F5344CB8AC3E}">
        <p14:creationId xmlns:p14="http://schemas.microsoft.com/office/powerpoint/2010/main" val="2743842461"/>
      </p:ext>
    </p:extLst>
  </p:cSld>
  <p:clrMap bg1="lt1" tx1="dk1" bg2="lt2" tx2="dk2" accent1="accent1" accent2="accent2" accent3="accent3" accent4="accent4" accent5="accent5" accent6="accent6" hlink="hlink" folHlink="folHlink"/>
  <p:sldLayoutIdLst>
    <p:sldLayoutId id="2147483700"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customXml" Target="../ink/ink67.xml"/><Relationship Id="rId13" Type="http://schemas.openxmlformats.org/officeDocument/2006/relationships/image" Target="../media/image38.png"/><Relationship Id="rId18" Type="http://schemas.openxmlformats.org/officeDocument/2006/relationships/customXml" Target="../ink/ink72.xml"/><Relationship Id="rId3" Type="http://schemas.openxmlformats.org/officeDocument/2006/relationships/image" Target="../media/image8.jpg"/><Relationship Id="rId21" Type="http://schemas.openxmlformats.org/officeDocument/2006/relationships/image" Target="../media/image42.png"/><Relationship Id="rId7" Type="http://schemas.openxmlformats.org/officeDocument/2006/relationships/image" Target="../media/image35.png"/><Relationship Id="rId12" Type="http://schemas.openxmlformats.org/officeDocument/2006/relationships/customXml" Target="../ink/ink69.xml"/><Relationship Id="rId17" Type="http://schemas.openxmlformats.org/officeDocument/2006/relationships/image" Target="../media/image40.png"/><Relationship Id="rId2" Type="http://schemas.openxmlformats.org/officeDocument/2006/relationships/notesSlide" Target="../notesSlides/notesSlide10.xml"/><Relationship Id="rId16" Type="http://schemas.openxmlformats.org/officeDocument/2006/relationships/customXml" Target="../ink/ink71.xml"/><Relationship Id="rId20" Type="http://schemas.openxmlformats.org/officeDocument/2006/relationships/customXml" Target="../ink/ink73.xml"/><Relationship Id="rId1" Type="http://schemas.openxmlformats.org/officeDocument/2006/relationships/slideLayout" Target="../slideLayouts/slideLayout13.xml"/><Relationship Id="rId6" Type="http://schemas.openxmlformats.org/officeDocument/2006/relationships/customXml" Target="../ink/ink66.xml"/><Relationship Id="rId11" Type="http://schemas.openxmlformats.org/officeDocument/2006/relationships/image" Target="../media/image37.png"/><Relationship Id="rId5" Type="http://schemas.openxmlformats.org/officeDocument/2006/relationships/image" Target="../media/image34.png"/><Relationship Id="rId15" Type="http://schemas.openxmlformats.org/officeDocument/2006/relationships/image" Target="../media/image39.png"/><Relationship Id="rId23" Type="http://schemas.openxmlformats.org/officeDocument/2006/relationships/image" Target="../media/image43.png"/><Relationship Id="rId10" Type="http://schemas.openxmlformats.org/officeDocument/2006/relationships/customXml" Target="../ink/ink68.xml"/><Relationship Id="rId19" Type="http://schemas.openxmlformats.org/officeDocument/2006/relationships/image" Target="../media/image41.png"/><Relationship Id="rId4" Type="http://schemas.openxmlformats.org/officeDocument/2006/relationships/customXml" Target="../ink/ink65.xml"/><Relationship Id="rId9" Type="http://schemas.openxmlformats.org/officeDocument/2006/relationships/image" Target="../media/image36.png"/><Relationship Id="rId14" Type="http://schemas.openxmlformats.org/officeDocument/2006/relationships/customXml" Target="../ink/ink70.xml"/><Relationship Id="rId22" Type="http://schemas.openxmlformats.org/officeDocument/2006/relationships/customXml" Target="../ink/ink74.xml"/></Relationships>
</file>

<file path=ppt/slides/_rels/slide11.xml.rels><?xml version="1.0" encoding="UTF-8" standalone="yes"?>
<Relationships xmlns="http://schemas.openxmlformats.org/package/2006/relationships"><Relationship Id="rId13" Type="http://schemas.openxmlformats.org/officeDocument/2006/relationships/customXml" Target="../ink/ink78.xml"/><Relationship Id="rId18" Type="http://schemas.openxmlformats.org/officeDocument/2006/relationships/image" Target="../media/image53.png"/><Relationship Id="rId26" Type="http://schemas.openxmlformats.org/officeDocument/2006/relationships/image" Target="../media/image57.png"/><Relationship Id="rId39" Type="http://schemas.openxmlformats.org/officeDocument/2006/relationships/customXml" Target="../ink/ink91.xml"/><Relationship Id="rId21" Type="http://schemas.openxmlformats.org/officeDocument/2006/relationships/customXml" Target="../ink/ink82.xml"/><Relationship Id="rId34" Type="http://schemas.openxmlformats.org/officeDocument/2006/relationships/image" Target="../media/image61.png"/><Relationship Id="rId42" Type="http://schemas.openxmlformats.org/officeDocument/2006/relationships/image" Target="../media/image65.png"/><Relationship Id="rId47" Type="http://schemas.openxmlformats.org/officeDocument/2006/relationships/customXml" Target="../ink/ink95.xml"/><Relationship Id="rId50" Type="http://schemas.openxmlformats.org/officeDocument/2006/relationships/image" Target="../media/image69.png"/><Relationship Id="rId55" Type="http://schemas.openxmlformats.org/officeDocument/2006/relationships/customXml" Target="../ink/ink99.xml"/><Relationship Id="rId7" Type="http://schemas.openxmlformats.org/officeDocument/2006/relationships/customXml" Target="../ink/ink75.xml"/><Relationship Id="rId2" Type="http://schemas.openxmlformats.org/officeDocument/2006/relationships/notesSlide" Target="../notesSlides/notesSlide11.xml"/><Relationship Id="rId16" Type="http://schemas.openxmlformats.org/officeDocument/2006/relationships/image" Target="../media/image52.png"/><Relationship Id="rId29" Type="http://schemas.openxmlformats.org/officeDocument/2006/relationships/customXml" Target="../ink/ink86.xml"/><Relationship Id="rId11" Type="http://schemas.openxmlformats.org/officeDocument/2006/relationships/customXml" Target="../ink/ink77.xml"/><Relationship Id="rId24" Type="http://schemas.openxmlformats.org/officeDocument/2006/relationships/image" Target="../media/image56.png"/><Relationship Id="rId32" Type="http://schemas.openxmlformats.org/officeDocument/2006/relationships/image" Target="../media/image60.png"/><Relationship Id="rId37" Type="http://schemas.openxmlformats.org/officeDocument/2006/relationships/customXml" Target="../ink/ink90.xml"/><Relationship Id="rId40" Type="http://schemas.openxmlformats.org/officeDocument/2006/relationships/image" Target="../media/image64.png"/><Relationship Id="rId45" Type="http://schemas.openxmlformats.org/officeDocument/2006/relationships/customXml" Target="../ink/ink94.xml"/><Relationship Id="rId53" Type="http://schemas.openxmlformats.org/officeDocument/2006/relationships/customXml" Target="../ink/ink98.xml"/><Relationship Id="rId5" Type="http://schemas.openxmlformats.org/officeDocument/2006/relationships/image" Target="../media/image11.jpg"/><Relationship Id="rId10" Type="http://schemas.openxmlformats.org/officeDocument/2006/relationships/image" Target="../media/image49.png"/><Relationship Id="rId19" Type="http://schemas.openxmlformats.org/officeDocument/2006/relationships/customXml" Target="../ink/ink81.xml"/><Relationship Id="rId31" Type="http://schemas.openxmlformats.org/officeDocument/2006/relationships/customXml" Target="../ink/ink87.xml"/><Relationship Id="rId44" Type="http://schemas.openxmlformats.org/officeDocument/2006/relationships/image" Target="../media/image66.png"/><Relationship Id="rId52" Type="http://schemas.openxmlformats.org/officeDocument/2006/relationships/image" Target="../media/image70.png"/><Relationship Id="rId4" Type="http://schemas.openxmlformats.org/officeDocument/2006/relationships/image" Target="../media/image10.jpg"/><Relationship Id="rId9" Type="http://schemas.openxmlformats.org/officeDocument/2006/relationships/customXml" Target="../ink/ink76.xml"/><Relationship Id="rId14" Type="http://schemas.openxmlformats.org/officeDocument/2006/relationships/image" Target="../media/image51.png"/><Relationship Id="rId22" Type="http://schemas.openxmlformats.org/officeDocument/2006/relationships/image" Target="../media/image55.png"/><Relationship Id="rId27" Type="http://schemas.openxmlformats.org/officeDocument/2006/relationships/customXml" Target="../ink/ink85.xml"/><Relationship Id="rId30" Type="http://schemas.openxmlformats.org/officeDocument/2006/relationships/image" Target="../media/image59.png"/><Relationship Id="rId35" Type="http://schemas.openxmlformats.org/officeDocument/2006/relationships/customXml" Target="../ink/ink89.xml"/><Relationship Id="rId43" Type="http://schemas.openxmlformats.org/officeDocument/2006/relationships/customXml" Target="../ink/ink93.xml"/><Relationship Id="rId48" Type="http://schemas.openxmlformats.org/officeDocument/2006/relationships/image" Target="../media/image68.png"/><Relationship Id="rId56" Type="http://schemas.openxmlformats.org/officeDocument/2006/relationships/image" Target="../media/image72.png"/><Relationship Id="rId8" Type="http://schemas.openxmlformats.org/officeDocument/2006/relationships/image" Target="../media/image48.png"/><Relationship Id="rId51" Type="http://schemas.openxmlformats.org/officeDocument/2006/relationships/customXml" Target="../ink/ink97.xml"/><Relationship Id="rId3" Type="http://schemas.openxmlformats.org/officeDocument/2006/relationships/image" Target="../media/image9.jpg"/><Relationship Id="rId12" Type="http://schemas.openxmlformats.org/officeDocument/2006/relationships/image" Target="../media/image50.png"/><Relationship Id="rId17" Type="http://schemas.openxmlformats.org/officeDocument/2006/relationships/customXml" Target="../ink/ink80.xml"/><Relationship Id="rId25" Type="http://schemas.openxmlformats.org/officeDocument/2006/relationships/customXml" Target="../ink/ink84.xml"/><Relationship Id="rId33" Type="http://schemas.openxmlformats.org/officeDocument/2006/relationships/customXml" Target="../ink/ink88.xml"/><Relationship Id="rId38" Type="http://schemas.openxmlformats.org/officeDocument/2006/relationships/image" Target="../media/image63.png"/><Relationship Id="rId46" Type="http://schemas.openxmlformats.org/officeDocument/2006/relationships/image" Target="../media/image67.png"/><Relationship Id="rId20" Type="http://schemas.openxmlformats.org/officeDocument/2006/relationships/image" Target="../media/image54.png"/><Relationship Id="rId41" Type="http://schemas.openxmlformats.org/officeDocument/2006/relationships/customXml" Target="../ink/ink92.xml"/><Relationship Id="rId54"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12.jpg"/><Relationship Id="rId15" Type="http://schemas.openxmlformats.org/officeDocument/2006/relationships/customXml" Target="../ink/ink79.xml"/><Relationship Id="rId23" Type="http://schemas.openxmlformats.org/officeDocument/2006/relationships/customXml" Target="../ink/ink83.xml"/><Relationship Id="rId28" Type="http://schemas.openxmlformats.org/officeDocument/2006/relationships/image" Target="../media/image58.png"/><Relationship Id="rId36" Type="http://schemas.openxmlformats.org/officeDocument/2006/relationships/image" Target="../media/image62.png"/><Relationship Id="rId49" Type="http://schemas.openxmlformats.org/officeDocument/2006/relationships/customXml" Target="../ink/ink96.xml"/></Relationships>
</file>

<file path=ppt/slides/_rels/slide12.xml.rels><?xml version="1.0" encoding="UTF-8" standalone="yes"?>
<Relationships xmlns="http://schemas.openxmlformats.org/package/2006/relationships"><Relationship Id="rId13" Type="http://schemas.openxmlformats.org/officeDocument/2006/relationships/customXml" Target="../ink/ink103.xml"/><Relationship Id="rId18" Type="http://schemas.openxmlformats.org/officeDocument/2006/relationships/image" Target="../media/image53.png"/><Relationship Id="rId26" Type="http://schemas.openxmlformats.org/officeDocument/2006/relationships/image" Target="../media/image57.png"/><Relationship Id="rId39" Type="http://schemas.openxmlformats.org/officeDocument/2006/relationships/customXml" Target="../ink/ink116.xml"/><Relationship Id="rId21" Type="http://schemas.openxmlformats.org/officeDocument/2006/relationships/customXml" Target="../ink/ink107.xml"/><Relationship Id="rId34" Type="http://schemas.openxmlformats.org/officeDocument/2006/relationships/image" Target="../media/image61.png"/><Relationship Id="rId42" Type="http://schemas.openxmlformats.org/officeDocument/2006/relationships/image" Target="../media/image65.png"/><Relationship Id="rId47" Type="http://schemas.openxmlformats.org/officeDocument/2006/relationships/customXml" Target="../ink/ink120.xml"/><Relationship Id="rId50" Type="http://schemas.openxmlformats.org/officeDocument/2006/relationships/image" Target="../media/image69.png"/><Relationship Id="rId55" Type="http://schemas.openxmlformats.org/officeDocument/2006/relationships/customXml" Target="../ink/ink124.xml"/><Relationship Id="rId7" Type="http://schemas.openxmlformats.org/officeDocument/2006/relationships/customXml" Target="../ink/ink100.xml"/><Relationship Id="rId2" Type="http://schemas.openxmlformats.org/officeDocument/2006/relationships/notesSlide" Target="../notesSlides/notesSlide12.xml"/><Relationship Id="rId16" Type="http://schemas.openxmlformats.org/officeDocument/2006/relationships/image" Target="../media/image52.png"/><Relationship Id="rId29" Type="http://schemas.openxmlformats.org/officeDocument/2006/relationships/customXml" Target="../ink/ink111.xml"/><Relationship Id="rId11" Type="http://schemas.openxmlformats.org/officeDocument/2006/relationships/customXml" Target="../ink/ink102.xml"/><Relationship Id="rId24" Type="http://schemas.openxmlformats.org/officeDocument/2006/relationships/image" Target="../media/image56.png"/><Relationship Id="rId32" Type="http://schemas.openxmlformats.org/officeDocument/2006/relationships/image" Target="../media/image60.png"/><Relationship Id="rId37" Type="http://schemas.openxmlformats.org/officeDocument/2006/relationships/customXml" Target="../ink/ink115.xml"/><Relationship Id="rId40" Type="http://schemas.openxmlformats.org/officeDocument/2006/relationships/image" Target="../media/image64.png"/><Relationship Id="rId45" Type="http://schemas.openxmlformats.org/officeDocument/2006/relationships/customXml" Target="../ink/ink119.xml"/><Relationship Id="rId53" Type="http://schemas.openxmlformats.org/officeDocument/2006/relationships/customXml" Target="../ink/ink123.xml"/><Relationship Id="rId5" Type="http://schemas.openxmlformats.org/officeDocument/2006/relationships/image" Target="../media/image11.jpg"/><Relationship Id="rId10" Type="http://schemas.openxmlformats.org/officeDocument/2006/relationships/image" Target="../media/image49.png"/><Relationship Id="rId19" Type="http://schemas.openxmlformats.org/officeDocument/2006/relationships/customXml" Target="../ink/ink106.xml"/><Relationship Id="rId31" Type="http://schemas.openxmlformats.org/officeDocument/2006/relationships/customXml" Target="../ink/ink112.xml"/><Relationship Id="rId44" Type="http://schemas.openxmlformats.org/officeDocument/2006/relationships/image" Target="../media/image66.png"/><Relationship Id="rId52" Type="http://schemas.openxmlformats.org/officeDocument/2006/relationships/image" Target="../media/image70.png"/><Relationship Id="rId4" Type="http://schemas.openxmlformats.org/officeDocument/2006/relationships/image" Target="../media/image10.jpg"/><Relationship Id="rId9" Type="http://schemas.openxmlformats.org/officeDocument/2006/relationships/customXml" Target="../ink/ink101.xml"/><Relationship Id="rId14" Type="http://schemas.openxmlformats.org/officeDocument/2006/relationships/image" Target="../media/image51.png"/><Relationship Id="rId22" Type="http://schemas.openxmlformats.org/officeDocument/2006/relationships/image" Target="../media/image55.png"/><Relationship Id="rId27" Type="http://schemas.openxmlformats.org/officeDocument/2006/relationships/customXml" Target="../ink/ink110.xml"/><Relationship Id="rId30" Type="http://schemas.openxmlformats.org/officeDocument/2006/relationships/image" Target="../media/image59.png"/><Relationship Id="rId35" Type="http://schemas.openxmlformats.org/officeDocument/2006/relationships/customXml" Target="../ink/ink114.xml"/><Relationship Id="rId43" Type="http://schemas.openxmlformats.org/officeDocument/2006/relationships/customXml" Target="../ink/ink118.xml"/><Relationship Id="rId48" Type="http://schemas.openxmlformats.org/officeDocument/2006/relationships/image" Target="../media/image68.png"/><Relationship Id="rId56" Type="http://schemas.openxmlformats.org/officeDocument/2006/relationships/image" Target="../media/image72.png"/><Relationship Id="rId8" Type="http://schemas.openxmlformats.org/officeDocument/2006/relationships/image" Target="../media/image48.png"/><Relationship Id="rId51" Type="http://schemas.openxmlformats.org/officeDocument/2006/relationships/customXml" Target="../ink/ink122.xml"/><Relationship Id="rId3" Type="http://schemas.openxmlformats.org/officeDocument/2006/relationships/image" Target="../media/image9.jpg"/><Relationship Id="rId12" Type="http://schemas.openxmlformats.org/officeDocument/2006/relationships/image" Target="../media/image50.png"/><Relationship Id="rId17" Type="http://schemas.openxmlformats.org/officeDocument/2006/relationships/customXml" Target="../ink/ink105.xml"/><Relationship Id="rId25" Type="http://schemas.openxmlformats.org/officeDocument/2006/relationships/customXml" Target="../ink/ink109.xml"/><Relationship Id="rId33" Type="http://schemas.openxmlformats.org/officeDocument/2006/relationships/customXml" Target="../ink/ink113.xml"/><Relationship Id="rId38" Type="http://schemas.openxmlformats.org/officeDocument/2006/relationships/image" Target="../media/image63.png"/><Relationship Id="rId46" Type="http://schemas.openxmlformats.org/officeDocument/2006/relationships/image" Target="../media/image67.png"/><Relationship Id="rId20" Type="http://schemas.openxmlformats.org/officeDocument/2006/relationships/image" Target="../media/image54.png"/><Relationship Id="rId41" Type="http://schemas.openxmlformats.org/officeDocument/2006/relationships/customXml" Target="../ink/ink117.xml"/><Relationship Id="rId54"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12.jpg"/><Relationship Id="rId15" Type="http://schemas.openxmlformats.org/officeDocument/2006/relationships/customXml" Target="../ink/ink104.xml"/><Relationship Id="rId23" Type="http://schemas.openxmlformats.org/officeDocument/2006/relationships/customXml" Target="../ink/ink108.xml"/><Relationship Id="rId28" Type="http://schemas.openxmlformats.org/officeDocument/2006/relationships/image" Target="../media/image58.png"/><Relationship Id="rId36" Type="http://schemas.openxmlformats.org/officeDocument/2006/relationships/image" Target="../media/image62.png"/><Relationship Id="rId49" Type="http://schemas.openxmlformats.org/officeDocument/2006/relationships/customXml" Target="../ink/ink1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7.png"/><Relationship Id="rId7" Type="http://schemas.microsoft.com/office/2007/relationships/hdphoto" Target="../media/hdphoto1.wdp"/><Relationship Id="rId12" Type="http://schemas.openxmlformats.org/officeDocument/2006/relationships/image" Target="../media/image85.png"/><Relationship Id="rId2" Type="http://schemas.openxmlformats.org/officeDocument/2006/relationships/notesSlide" Target="../notesSlides/notesSlide31.xml"/><Relationship Id="rId16" Type="http://schemas.openxmlformats.org/officeDocument/2006/relationships/image" Target="../media/image89.png"/><Relationship Id="rId1" Type="http://schemas.openxmlformats.org/officeDocument/2006/relationships/slideLayout" Target="../slideLayouts/slideLayout12.xml"/><Relationship Id="rId6" Type="http://schemas.openxmlformats.org/officeDocument/2006/relationships/image" Target="../media/image80.png"/><Relationship Id="rId11" Type="http://schemas.openxmlformats.org/officeDocument/2006/relationships/image" Target="../media/image84.png"/><Relationship Id="rId5" Type="http://schemas.openxmlformats.org/officeDocument/2006/relationships/image" Target="../media/image79.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8.png"/><Relationship Id="rId9" Type="http://schemas.openxmlformats.org/officeDocument/2006/relationships/image" Target="../media/image82.png"/><Relationship Id="rId1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0.png"/><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91.png"/></Relationships>
</file>

<file path=ppt/slides/_rels/slide4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12.xml"/><Relationship Id="rId6" Type="http://schemas.microsoft.com/office/2007/relationships/hdphoto" Target="../media/hdphoto5.wdp"/><Relationship Id="rId5" Type="http://schemas.openxmlformats.org/officeDocument/2006/relationships/image" Target="../media/image94.png"/><Relationship Id="rId4" Type="http://schemas.microsoft.com/office/2007/relationships/hdphoto" Target="../media/hdphoto4.wdp"/></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 Id="rId4" Type="http://schemas.openxmlformats.org/officeDocument/2006/relationships/image" Target="../media/image9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customXml" Target="../ink/ink7.xml"/><Relationship Id="rId26" Type="http://schemas.openxmlformats.org/officeDocument/2006/relationships/customXml" Target="../ink/ink11.xml"/><Relationship Id="rId3" Type="http://schemas.openxmlformats.org/officeDocument/2006/relationships/image" Target="../media/image3.jpg"/><Relationship Id="rId21" Type="http://schemas.openxmlformats.org/officeDocument/2006/relationships/image" Target="../media/image13.png"/><Relationship Id="rId34" Type="http://schemas.openxmlformats.org/officeDocument/2006/relationships/customXml" Target="../ink/ink15.xml"/><Relationship Id="rId7" Type="http://schemas.openxmlformats.org/officeDocument/2006/relationships/image" Target="../media/image6.png"/><Relationship Id="rId12" Type="http://schemas.openxmlformats.org/officeDocument/2006/relationships/customXml" Target="../ink/ink4.xml"/><Relationship Id="rId17" Type="http://schemas.openxmlformats.org/officeDocument/2006/relationships/image" Target="../media/image11.png"/><Relationship Id="rId25" Type="http://schemas.openxmlformats.org/officeDocument/2006/relationships/image" Target="../media/image15.png"/><Relationship Id="rId33" Type="http://schemas.openxmlformats.org/officeDocument/2006/relationships/image" Target="../media/image19.png"/><Relationship Id="rId2" Type="http://schemas.openxmlformats.org/officeDocument/2006/relationships/notesSlide" Target="../notesSlides/notesSlide5.xml"/><Relationship Id="rId16" Type="http://schemas.openxmlformats.org/officeDocument/2006/relationships/customXml" Target="../ink/ink6.xml"/><Relationship Id="rId20" Type="http://schemas.openxmlformats.org/officeDocument/2006/relationships/customXml" Target="../ink/ink8.xml"/><Relationship Id="rId29"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customXml" Target="../ink/ink1.xml"/><Relationship Id="rId11" Type="http://schemas.openxmlformats.org/officeDocument/2006/relationships/image" Target="../media/image8.png"/><Relationship Id="rId24" Type="http://schemas.openxmlformats.org/officeDocument/2006/relationships/customXml" Target="../ink/ink10.xml"/><Relationship Id="rId32" Type="http://schemas.openxmlformats.org/officeDocument/2006/relationships/customXml" Target="../ink/ink14.xml"/><Relationship Id="rId5" Type="http://schemas.openxmlformats.org/officeDocument/2006/relationships/image" Target="../media/image5.jpg"/><Relationship Id="rId15" Type="http://schemas.openxmlformats.org/officeDocument/2006/relationships/image" Target="../media/image10.png"/><Relationship Id="rId23" Type="http://schemas.openxmlformats.org/officeDocument/2006/relationships/image" Target="../media/image14.png"/><Relationship Id="rId28" Type="http://schemas.openxmlformats.org/officeDocument/2006/relationships/customXml" Target="../ink/ink12.xml"/><Relationship Id="rId10" Type="http://schemas.openxmlformats.org/officeDocument/2006/relationships/customXml" Target="../ink/ink3.xml"/><Relationship Id="rId19" Type="http://schemas.openxmlformats.org/officeDocument/2006/relationships/image" Target="../media/image12.png"/><Relationship Id="rId31" Type="http://schemas.openxmlformats.org/officeDocument/2006/relationships/image" Target="../media/image18.png"/><Relationship Id="rId4" Type="http://schemas.openxmlformats.org/officeDocument/2006/relationships/image" Target="../media/image4.jpg"/><Relationship Id="rId9" Type="http://schemas.openxmlformats.org/officeDocument/2006/relationships/image" Target="../media/image7.png"/><Relationship Id="rId14" Type="http://schemas.openxmlformats.org/officeDocument/2006/relationships/customXml" Target="../ink/ink5.xml"/><Relationship Id="rId22" Type="http://schemas.openxmlformats.org/officeDocument/2006/relationships/customXml" Target="../ink/ink9.xml"/><Relationship Id="rId27" Type="http://schemas.openxmlformats.org/officeDocument/2006/relationships/image" Target="../media/image16.png"/><Relationship Id="rId30" Type="http://schemas.openxmlformats.org/officeDocument/2006/relationships/customXml" Target="../ink/ink13.xml"/><Relationship Id="rId35" Type="http://schemas.openxmlformats.org/officeDocument/2006/relationships/image" Target="../media/image20.png"/><Relationship Id="rId8" Type="http://schemas.openxmlformats.org/officeDocument/2006/relationships/customXml" Target="../ink/ink2.xml"/></Relationships>
</file>

<file path=ppt/slides/_rels/slide5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customXml" Target="../ink/ink22.xml"/><Relationship Id="rId26" Type="http://schemas.openxmlformats.org/officeDocument/2006/relationships/customXml" Target="../ink/ink26.xml"/><Relationship Id="rId3" Type="http://schemas.openxmlformats.org/officeDocument/2006/relationships/image" Target="../media/image3.jpg"/><Relationship Id="rId21" Type="http://schemas.openxmlformats.org/officeDocument/2006/relationships/image" Target="../media/image13.png"/><Relationship Id="rId34" Type="http://schemas.openxmlformats.org/officeDocument/2006/relationships/customXml" Target="../ink/ink30.xml"/><Relationship Id="rId7" Type="http://schemas.openxmlformats.org/officeDocument/2006/relationships/image" Target="../media/image6.png"/><Relationship Id="rId12" Type="http://schemas.openxmlformats.org/officeDocument/2006/relationships/customXml" Target="../ink/ink19.xml"/><Relationship Id="rId17" Type="http://schemas.openxmlformats.org/officeDocument/2006/relationships/image" Target="../media/image11.png"/><Relationship Id="rId25" Type="http://schemas.openxmlformats.org/officeDocument/2006/relationships/image" Target="../media/image15.png"/><Relationship Id="rId33" Type="http://schemas.openxmlformats.org/officeDocument/2006/relationships/image" Target="../media/image19.png"/><Relationship Id="rId2" Type="http://schemas.openxmlformats.org/officeDocument/2006/relationships/notesSlide" Target="../notesSlides/notesSlide6.xml"/><Relationship Id="rId16" Type="http://schemas.openxmlformats.org/officeDocument/2006/relationships/customXml" Target="../ink/ink21.xml"/><Relationship Id="rId20" Type="http://schemas.openxmlformats.org/officeDocument/2006/relationships/customXml" Target="../ink/ink23.xml"/><Relationship Id="rId29"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customXml" Target="../ink/ink16.xml"/><Relationship Id="rId11" Type="http://schemas.openxmlformats.org/officeDocument/2006/relationships/image" Target="../media/image8.png"/><Relationship Id="rId24" Type="http://schemas.openxmlformats.org/officeDocument/2006/relationships/customXml" Target="../ink/ink25.xml"/><Relationship Id="rId32" Type="http://schemas.openxmlformats.org/officeDocument/2006/relationships/customXml" Target="../ink/ink29.xml"/><Relationship Id="rId5" Type="http://schemas.openxmlformats.org/officeDocument/2006/relationships/image" Target="../media/image5.jpg"/><Relationship Id="rId15" Type="http://schemas.openxmlformats.org/officeDocument/2006/relationships/image" Target="../media/image10.png"/><Relationship Id="rId23" Type="http://schemas.openxmlformats.org/officeDocument/2006/relationships/image" Target="../media/image14.png"/><Relationship Id="rId28" Type="http://schemas.openxmlformats.org/officeDocument/2006/relationships/customXml" Target="../ink/ink27.xml"/><Relationship Id="rId10" Type="http://schemas.openxmlformats.org/officeDocument/2006/relationships/customXml" Target="../ink/ink18.xml"/><Relationship Id="rId19" Type="http://schemas.openxmlformats.org/officeDocument/2006/relationships/image" Target="../media/image12.png"/><Relationship Id="rId31" Type="http://schemas.openxmlformats.org/officeDocument/2006/relationships/image" Target="../media/image18.png"/><Relationship Id="rId4" Type="http://schemas.openxmlformats.org/officeDocument/2006/relationships/image" Target="../media/image4.jpg"/><Relationship Id="rId9" Type="http://schemas.openxmlformats.org/officeDocument/2006/relationships/image" Target="../media/image7.png"/><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16.png"/><Relationship Id="rId30" Type="http://schemas.openxmlformats.org/officeDocument/2006/relationships/customXml" Target="../ink/ink28.xml"/><Relationship Id="rId35" Type="http://schemas.openxmlformats.org/officeDocument/2006/relationships/image" Target="../media/image20.png"/><Relationship Id="rId8" Type="http://schemas.openxmlformats.org/officeDocument/2006/relationships/customXml" Target="../ink/ink17.xml"/></Relationships>
</file>

<file path=ppt/slides/_rels/slide7.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customXml" Target="../ink/ink35.xml"/><Relationship Id="rId18" Type="http://schemas.openxmlformats.org/officeDocument/2006/relationships/image" Target="../media/image27.png"/><Relationship Id="rId26" Type="http://schemas.openxmlformats.org/officeDocument/2006/relationships/image" Target="../media/image31.png"/><Relationship Id="rId3" Type="http://schemas.openxmlformats.org/officeDocument/2006/relationships/customXml" Target="../ink/ink31.xml"/><Relationship Id="rId21" Type="http://schemas.openxmlformats.org/officeDocument/2006/relationships/customXml" Target="../ink/ink39.xml"/><Relationship Id="rId7" Type="http://schemas.openxmlformats.org/officeDocument/2006/relationships/image" Target="../media/image6.jpg"/><Relationship Id="rId12" Type="http://schemas.openxmlformats.org/officeDocument/2006/relationships/image" Target="../media/image24.png"/><Relationship Id="rId17" Type="http://schemas.openxmlformats.org/officeDocument/2006/relationships/customXml" Target="../ink/ink37.xml"/><Relationship Id="rId25" Type="http://schemas.openxmlformats.org/officeDocument/2006/relationships/customXml" Target="../ink/ink41.xml"/><Relationship Id="rId2" Type="http://schemas.openxmlformats.org/officeDocument/2006/relationships/notesSlide" Target="../notesSlides/notesSlide7.xml"/><Relationship Id="rId16" Type="http://schemas.openxmlformats.org/officeDocument/2006/relationships/image" Target="../media/image26.png"/><Relationship Id="rId20"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customXml" Target="../ink/ink34.xml"/><Relationship Id="rId24" Type="http://schemas.openxmlformats.org/officeDocument/2006/relationships/image" Target="../media/image30.png"/><Relationship Id="rId5" Type="http://schemas.openxmlformats.org/officeDocument/2006/relationships/customXml" Target="../ink/ink32.xml"/><Relationship Id="rId15" Type="http://schemas.openxmlformats.org/officeDocument/2006/relationships/customXml" Target="../ink/ink36.xml"/><Relationship Id="rId23" Type="http://schemas.openxmlformats.org/officeDocument/2006/relationships/customXml" Target="../ink/ink40.xml"/><Relationship Id="rId28" Type="http://schemas.openxmlformats.org/officeDocument/2006/relationships/image" Target="../media/image32.png"/><Relationship Id="rId10" Type="http://schemas.openxmlformats.org/officeDocument/2006/relationships/image" Target="../media/image23.png"/><Relationship Id="rId19" Type="http://schemas.openxmlformats.org/officeDocument/2006/relationships/customXml" Target="../ink/ink38.xml"/><Relationship Id="rId4" Type="http://schemas.openxmlformats.org/officeDocument/2006/relationships/image" Target="../media/image18.png"/><Relationship Id="rId9" Type="http://schemas.openxmlformats.org/officeDocument/2006/relationships/customXml" Target="../ink/ink33.xml"/><Relationship Id="rId14" Type="http://schemas.openxmlformats.org/officeDocument/2006/relationships/image" Target="../media/image25.png"/><Relationship Id="rId22" Type="http://schemas.openxmlformats.org/officeDocument/2006/relationships/image" Target="../media/image29.png"/><Relationship Id="rId27" Type="http://schemas.openxmlformats.org/officeDocument/2006/relationships/customXml" Target="../ink/ink42.xml"/></Relationships>
</file>

<file path=ppt/slides/_rels/slide8.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customXml" Target="../ink/ink47.xml"/><Relationship Id="rId18" Type="http://schemas.openxmlformats.org/officeDocument/2006/relationships/image" Target="../media/image27.png"/><Relationship Id="rId26" Type="http://schemas.openxmlformats.org/officeDocument/2006/relationships/image" Target="../media/image31.png"/><Relationship Id="rId3" Type="http://schemas.openxmlformats.org/officeDocument/2006/relationships/customXml" Target="../ink/ink43.xml"/><Relationship Id="rId21" Type="http://schemas.openxmlformats.org/officeDocument/2006/relationships/customXml" Target="../ink/ink51.xml"/><Relationship Id="rId7" Type="http://schemas.openxmlformats.org/officeDocument/2006/relationships/image" Target="../media/image6.jpg"/><Relationship Id="rId12" Type="http://schemas.openxmlformats.org/officeDocument/2006/relationships/image" Target="../media/image24.png"/><Relationship Id="rId17" Type="http://schemas.openxmlformats.org/officeDocument/2006/relationships/customXml" Target="../ink/ink49.xml"/><Relationship Id="rId25" Type="http://schemas.openxmlformats.org/officeDocument/2006/relationships/customXml" Target="../ink/ink53.xml"/><Relationship Id="rId2" Type="http://schemas.openxmlformats.org/officeDocument/2006/relationships/notesSlide" Target="../notesSlides/notesSlide8.xml"/><Relationship Id="rId16" Type="http://schemas.openxmlformats.org/officeDocument/2006/relationships/image" Target="../media/image26.png"/><Relationship Id="rId20"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customXml" Target="../ink/ink46.xml"/><Relationship Id="rId24" Type="http://schemas.openxmlformats.org/officeDocument/2006/relationships/image" Target="../media/image30.png"/><Relationship Id="rId5" Type="http://schemas.openxmlformats.org/officeDocument/2006/relationships/customXml" Target="../ink/ink44.xml"/><Relationship Id="rId15" Type="http://schemas.openxmlformats.org/officeDocument/2006/relationships/customXml" Target="../ink/ink48.xml"/><Relationship Id="rId23" Type="http://schemas.openxmlformats.org/officeDocument/2006/relationships/customXml" Target="../ink/ink52.xml"/><Relationship Id="rId28" Type="http://schemas.openxmlformats.org/officeDocument/2006/relationships/image" Target="../media/image32.png"/><Relationship Id="rId10" Type="http://schemas.openxmlformats.org/officeDocument/2006/relationships/image" Target="../media/image23.png"/><Relationship Id="rId19" Type="http://schemas.openxmlformats.org/officeDocument/2006/relationships/customXml" Target="../ink/ink50.xml"/><Relationship Id="rId4" Type="http://schemas.openxmlformats.org/officeDocument/2006/relationships/image" Target="../media/image18.png"/><Relationship Id="rId9" Type="http://schemas.openxmlformats.org/officeDocument/2006/relationships/customXml" Target="../ink/ink45.xml"/><Relationship Id="rId14" Type="http://schemas.openxmlformats.org/officeDocument/2006/relationships/image" Target="../media/image25.png"/><Relationship Id="rId22" Type="http://schemas.openxmlformats.org/officeDocument/2006/relationships/image" Target="../media/image29.png"/><Relationship Id="rId27" Type="http://schemas.openxmlformats.org/officeDocument/2006/relationships/customXml" Target="../ink/ink54.xml"/></Relationships>
</file>

<file path=ppt/slides/_rels/slide9.xml.rels><?xml version="1.0" encoding="UTF-8" standalone="yes"?>
<Relationships xmlns="http://schemas.openxmlformats.org/package/2006/relationships"><Relationship Id="rId8" Type="http://schemas.openxmlformats.org/officeDocument/2006/relationships/customXml" Target="../ink/ink57.xml"/><Relationship Id="rId13" Type="http://schemas.openxmlformats.org/officeDocument/2006/relationships/image" Target="../media/image38.png"/><Relationship Id="rId18" Type="http://schemas.openxmlformats.org/officeDocument/2006/relationships/customXml" Target="../ink/ink62.xml"/><Relationship Id="rId3" Type="http://schemas.openxmlformats.org/officeDocument/2006/relationships/image" Target="../media/image8.jpg"/><Relationship Id="rId21" Type="http://schemas.openxmlformats.org/officeDocument/2006/relationships/image" Target="../media/image42.png"/><Relationship Id="rId7" Type="http://schemas.openxmlformats.org/officeDocument/2006/relationships/image" Target="../media/image35.png"/><Relationship Id="rId12" Type="http://schemas.openxmlformats.org/officeDocument/2006/relationships/customXml" Target="../ink/ink59.xml"/><Relationship Id="rId17" Type="http://schemas.openxmlformats.org/officeDocument/2006/relationships/image" Target="../media/image40.png"/><Relationship Id="rId2" Type="http://schemas.openxmlformats.org/officeDocument/2006/relationships/notesSlide" Target="../notesSlides/notesSlide9.xml"/><Relationship Id="rId16" Type="http://schemas.openxmlformats.org/officeDocument/2006/relationships/customXml" Target="../ink/ink61.xml"/><Relationship Id="rId20" Type="http://schemas.openxmlformats.org/officeDocument/2006/relationships/customXml" Target="../ink/ink63.xml"/><Relationship Id="rId1" Type="http://schemas.openxmlformats.org/officeDocument/2006/relationships/slideLayout" Target="../slideLayouts/slideLayout13.xml"/><Relationship Id="rId6" Type="http://schemas.openxmlformats.org/officeDocument/2006/relationships/customXml" Target="../ink/ink56.xml"/><Relationship Id="rId11" Type="http://schemas.openxmlformats.org/officeDocument/2006/relationships/image" Target="../media/image37.png"/><Relationship Id="rId5" Type="http://schemas.openxmlformats.org/officeDocument/2006/relationships/image" Target="../media/image34.png"/><Relationship Id="rId15" Type="http://schemas.openxmlformats.org/officeDocument/2006/relationships/image" Target="../media/image39.png"/><Relationship Id="rId23" Type="http://schemas.openxmlformats.org/officeDocument/2006/relationships/image" Target="../media/image43.png"/><Relationship Id="rId10" Type="http://schemas.openxmlformats.org/officeDocument/2006/relationships/customXml" Target="../ink/ink58.xml"/><Relationship Id="rId19" Type="http://schemas.openxmlformats.org/officeDocument/2006/relationships/image" Target="../media/image41.png"/><Relationship Id="rId4" Type="http://schemas.openxmlformats.org/officeDocument/2006/relationships/customXml" Target="../ink/ink55.xml"/><Relationship Id="rId9" Type="http://schemas.openxmlformats.org/officeDocument/2006/relationships/image" Target="../media/image36.png"/><Relationship Id="rId14" Type="http://schemas.openxmlformats.org/officeDocument/2006/relationships/customXml" Target="../ink/ink60.xml"/><Relationship Id="rId22" Type="http://schemas.openxmlformats.org/officeDocument/2006/relationships/customXml" Target="../ink/ink6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1075A89D-47FC-53D7-FE8C-CB822A70FDF0}"/>
              </a:ext>
            </a:extLst>
          </p:cNvPr>
          <p:cNvPicPr>
            <a:picLocks noChangeAspect="1"/>
          </p:cNvPicPr>
          <p:nvPr/>
        </p:nvPicPr>
        <p:blipFill rotWithShape="1">
          <a:blip r:embed="rId3">
            <a:alphaModFix amt="40000"/>
          </a:blip>
          <a:srcRect r="10974"/>
          <a:stretch/>
        </p:blipFill>
        <p:spPr>
          <a:xfrm>
            <a:off x="-407096" y="-4916"/>
            <a:ext cx="8450317" cy="6857990"/>
          </a:xfrm>
          <a:prstGeom prst="rect">
            <a:avLst/>
          </a:prstGeom>
        </p:spPr>
      </p:pic>
      <p:sp>
        <p:nvSpPr>
          <p:cNvPr id="2" name="标题 1">
            <a:extLst>
              <a:ext uri="{FF2B5EF4-FFF2-40B4-BE49-F238E27FC236}">
                <a16:creationId xmlns:a16="http://schemas.microsoft.com/office/drawing/2014/main" id="{18C3B467-088C-4F3D-A9A7-105C4E1E20CD}"/>
              </a:ext>
            </a:extLst>
          </p:cNvPr>
          <p:cNvSpPr>
            <a:spLocks noGrp="1"/>
          </p:cNvSpPr>
          <p:nvPr>
            <p:ph type="ctrTitle"/>
          </p:nvPr>
        </p:nvSpPr>
        <p:spPr>
          <a:xfrm>
            <a:off x="320387" y="2243133"/>
            <a:ext cx="5585054" cy="1656521"/>
          </a:xfrm>
        </p:spPr>
        <p:txBody>
          <a:bodyPr rtlCol="0">
            <a:normAutofit/>
          </a:bodyPr>
          <a:lstStyle/>
          <a:p>
            <a:pPr algn="l"/>
            <a:r>
              <a:rPr lang="en-US" altLang="zh-CN" sz="4400" dirty="0">
                <a:solidFill>
                  <a:srgbClr val="FFFFFF"/>
                </a:solidFill>
                <a:latin typeface="Microsoft YaHei UI" panose="020B0503020204020204" pitchFamily="34" charset="-122"/>
                <a:ea typeface="Microsoft YaHei UI" panose="020B0503020204020204" pitchFamily="34" charset="-122"/>
              </a:rPr>
              <a:t>An introduction to </a:t>
            </a:r>
            <a:r>
              <a:rPr lang="en-GB" altLang="zh-CN" sz="4400" i="1" dirty="0">
                <a:solidFill>
                  <a:srgbClr val="FFFFFF"/>
                </a:solidFill>
                <a:latin typeface="Microsoft YaHei UI" panose="020B0503020204020204" pitchFamily="34" charset="-122"/>
                <a:ea typeface="Microsoft YaHei UI" panose="020B0503020204020204" pitchFamily="34" charset="-122"/>
              </a:rPr>
              <a:t>Gulliver's Travels</a:t>
            </a:r>
            <a:endParaRPr lang="en-US" altLang="zh-CN" sz="4400" dirty="0">
              <a:solidFill>
                <a:srgbClr val="FFFFFF"/>
              </a:solidFill>
              <a:latin typeface="Microsoft YaHei UI" panose="020B0503020204020204" pitchFamily="34" charset="-122"/>
              <a:ea typeface="Microsoft YaHei UI" panose="020B0503020204020204" pitchFamily="34" charset="-122"/>
            </a:endParaRPr>
          </a:p>
        </p:txBody>
      </p:sp>
      <p:sp>
        <p:nvSpPr>
          <p:cNvPr id="3" name="副标题 2">
            <a:extLst>
              <a:ext uri="{FF2B5EF4-FFF2-40B4-BE49-F238E27FC236}">
                <a16:creationId xmlns:a16="http://schemas.microsoft.com/office/drawing/2014/main" id="{C8722DDC-8EEE-4A06-8DFE-B44871EAA2CF}"/>
              </a:ext>
            </a:extLst>
          </p:cNvPr>
          <p:cNvSpPr>
            <a:spLocks noGrp="1"/>
          </p:cNvSpPr>
          <p:nvPr>
            <p:ph type="subTitle" idx="1"/>
          </p:nvPr>
        </p:nvSpPr>
        <p:spPr>
          <a:xfrm>
            <a:off x="416833" y="5804695"/>
            <a:ext cx="2696081" cy="875290"/>
          </a:xfrm>
        </p:spPr>
        <p:txBody>
          <a:bodyPr rtlCol="0">
            <a:normAutofit/>
          </a:bodyPr>
          <a:lstStyle/>
          <a:p>
            <a:pPr algn="l" rtl="0">
              <a:spcAft>
                <a:spcPts val="600"/>
              </a:spcAft>
            </a:pPr>
            <a:r>
              <a:rPr lang="en-US" altLang="zh-CN" sz="2000" dirty="0">
                <a:solidFill>
                  <a:srgbClr val="FFFFFF"/>
                </a:solidFill>
                <a:latin typeface="Microsoft YaHei UI" panose="020B0503020204020204" pitchFamily="34" charset="-122"/>
                <a:ea typeface="Microsoft YaHei UI" panose="020B0503020204020204" pitchFamily="34" charset="-122"/>
              </a:rPr>
              <a:t>*** ***</a:t>
            </a:r>
          </a:p>
          <a:p>
            <a:pPr algn="l" rtl="0">
              <a:spcAft>
                <a:spcPts val="600"/>
              </a:spcAft>
            </a:pPr>
            <a:endParaRPr lang="en-US" altLang="zh-CN" sz="2000" dirty="0">
              <a:solidFill>
                <a:srgbClr val="FFFFFF"/>
              </a:solidFill>
              <a:latin typeface="Microsoft YaHei UI" panose="020B0503020204020204" pitchFamily="34" charset="-122"/>
              <a:ea typeface="Microsoft YaHei UI" panose="020B0503020204020204" pitchFamily="34" charset="-122"/>
            </a:endParaRPr>
          </a:p>
        </p:txBody>
      </p:sp>
      <p:pic>
        <p:nvPicPr>
          <p:cNvPr id="7" name="图片 6">
            <a:extLst>
              <a:ext uri="{FF2B5EF4-FFF2-40B4-BE49-F238E27FC236}">
                <a16:creationId xmlns:a16="http://schemas.microsoft.com/office/drawing/2014/main" id="{60222E55-938C-61B0-44CB-CA4E138851CA}"/>
              </a:ext>
            </a:extLst>
          </p:cNvPr>
          <p:cNvPicPr>
            <a:picLocks noChangeAspect="1"/>
          </p:cNvPicPr>
          <p:nvPr/>
        </p:nvPicPr>
        <p:blipFill rotWithShape="1">
          <a:blip r:embed="rId4"/>
          <a:srcRect t="2526" r="-2" b="-2"/>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标题 1">
            <a:extLst>
              <a:ext uri="{FF2B5EF4-FFF2-40B4-BE49-F238E27FC236}">
                <a16:creationId xmlns:a16="http://schemas.microsoft.com/office/drawing/2014/main" id="{062143DB-792C-D3D8-4ABE-A2D00E780F9C}"/>
              </a:ext>
            </a:extLst>
          </p:cNvPr>
          <p:cNvSpPr txBox="1">
            <a:spLocks/>
          </p:cNvSpPr>
          <p:nvPr/>
        </p:nvSpPr>
        <p:spPr>
          <a:xfrm>
            <a:off x="510946" y="4101548"/>
            <a:ext cx="4620584" cy="8752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altLang="zh-CN" sz="4400" dirty="0">
              <a:solidFill>
                <a:srgbClr val="FFFFFF"/>
              </a:solidFill>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A9334A61-8AB6-575E-0530-131FD36870C0}"/>
              </a:ext>
            </a:extLst>
          </p:cNvPr>
          <p:cNvSpPr txBox="1">
            <a:spLocks/>
          </p:cNvSpPr>
          <p:nvPr/>
        </p:nvSpPr>
        <p:spPr>
          <a:xfrm>
            <a:off x="1041296" y="3813516"/>
            <a:ext cx="6414805" cy="1244288"/>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altLang="zh-CN" sz="4400" dirty="0">
                <a:solidFill>
                  <a:srgbClr val="FFFFFF"/>
                </a:solidFill>
                <a:latin typeface="Microsoft YaHei UI" panose="020B0503020204020204" pitchFamily="34" charset="-122"/>
                <a:ea typeface="Microsoft YaHei UI" panose="020B0503020204020204" pitchFamily="34" charset="-122"/>
              </a:rPr>
              <a:t>——A sharp appeal to reason </a:t>
            </a:r>
          </a:p>
          <a:p>
            <a:pPr algn="l">
              <a:lnSpc>
                <a:spcPct val="150000"/>
              </a:lnSpc>
            </a:pPr>
            <a:r>
              <a:rPr lang="en-US" altLang="zh-CN" sz="4400" dirty="0">
                <a:solidFill>
                  <a:srgbClr val="FFFFFF"/>
                </a:solidFill>
                <a:latin typeface="Microsoft YaHei UI" panose="020B0503020204020204" pitchFamily="34" charset="-122"/>
                <a:ea typeface="Microsoft YaHei UI" panose="020B0503020204020204" pitchFamily="34" charset="-122"/>
              </a:rPr>
              <a:t>in a time of chaotic</a:t>
            </a:r>
          </a:p>
        </p:txBody>
      </p:sp>
    </p:spTree>
    <p:extLst>
      <p:ext uri="{BB962C8B-B14F-4D97-AF65-F5344CB8AC3E}">
        <p14:creationId xmlns:p14="http://schemas.microsoft.com/office/powerpoint/2010/main" val="4269681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80" y="128043"/>
            <a:ext cx="4925132" cy="612818"/>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Content introduction</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41" name="文本框 40">
            <a:extLst>
              <a:ext uri="{FF2B5EF4-FFF2-40B4-BE49-F238E27FC236}">
                <a16:creationId xmlns:a16="http://schemas.microsoft.com/office/drawing/2014/main" id="{5D2DB3BF-885A-1747-AED3-70CB509972DB}"/>
              </a:ext>
            </a:extLst>
          </p:cNvPr>
          <p:cNvSpPr txBox="1"/>
          <p:nvPr/>
        </p:nvSpPr>
        <p:spPr>
          <a:xfrm>
            <a:off x="366314" y="1109766"/>
            <a:ext cx="1925997" cy="442429"/>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auto">
              <a:spcBef>
                <a:spcPts val="0"/>
              </a:spcBef>
              <a:spcAft>
                <a:spcPts val="0"/>
              </a:spcAft>
            </a:pPr>
            <a:r>
              <a:rPr lang="en-US" altLang="zh-CN" sz="2275" dirty="0">
                <a:solidFill>
                  <a:srgbClr val="344F56"/>
                </a:solidFill>
                <a:latin typeface="方正尚酷简体" panose="03000509000000000000" pitchFamily="65" charset="-122"/>
                <a:ea typeface="方正尚酷简体" panose="03000509000000000000" pitchFamily="65" charset="-122"/>
              </a:rPr>
              <a:t>P152</a:t>
            </a:r>
            <a:endParaRPr lang="zh-CN" altLang="en-US" sz="2275" dirty="0">
              <a:solidFill>
                <a:srgbClr val="344F56"/>
              </a:solidFill>
              <a:latin typeface="方正尚酷简体" panose="03000509000000000000" pitchFamily="65" charset="-122"/>
              <a:ea typeface="方正尚酷简体" panose="03000509000000000000" pitchFamily="65" charset="-122"/>
            </a:endParaRPr>
          </a:p>
        </p:txBody>
      </p:sp>
      <p:cxnSp>
        <p:nvCxnSpPr>
          <p:cNvPr id="42" name="直接连接符 41">
            <a:extLst>
              <a:ext uri="{FF2B5EF4-FFF2-40B4-BE49-F238E27FC236}">
                <a16:creationId xmlns:a16="http://schemas.microsoft.com/office/drawing/2014/main" id="{5DCC254E-B020-BB9A-16B4-0AA095E24B2D}"/>
              </a:ext>
            </a:extLst>
          </p:cNvPr>
          <p:cNvCxnSpPr>
            <a:cxnSpLocks/>
          </p:cNvCxnSpPr>
          <p:nvPr/>
        </p:nvCxnSpPr>
        <p:spPr>
          <a:xfrm>
            <a:off x="452149" y="1600496"/>
            <a:ext cx="2375718" cy="0"/>
          </a:xfrm>
          <a:prstGeom prst="line">
            <a:avLst/>
          </a:prstGeom>
          <a:noFill/>
          <a:ln w="12700" cap="flat" cmpd="sng" algn="ctr">
            <a:solidFill>
              <a:srgbClr val="344F56"/>
            </a:solidFill>
            <a:prstDash val="solid"/>
            <a:miter lim="800000"/>
          </a:ln>
          <a:effectLst/>
        </p:spPr>
      </p:cxnSp>
      <p:pic>
        <p:nvPicPr>
          <p:cNvPr id="12" name="图片 11">
            <a:extLst>
              <a:ext uri="{FF2B5EF4-FFF2-40B4-BE49-F238E27FC236}">
                <a16:creationId xmlns:a16="http://schemas.microsoft.com/office/drawing/2014/main" id="{CEBB83E0-E717-952C-B38D-EB016E742991}"/>
              </a:ext>
            </a:extLst>
          </p:cNvPr>
          <p:cNvPicPr>
            <a:picLocks noChangeAspect="1"/>
          </p:cNvPicPr>
          <p:nvPr/>
        </p:nvPicPr>
        <p:blipFill>
          <a:blip r:embed="rId3"/>
          <a:stretch>
            <a:fillRect/>
          </a:stretch>
        </p:blipFill>
        <p:spPr>
          <a:xfrm>
            <a:off x="6419191" y="853502"/>
            <a:ext cx="2891574" cy="6004498"/>
          </a:xfrm>
          <a:prstGeom prst="rect">
            <a:avLst/>
          </a:prstGeom>
        </p:spPr>
      </p:pic>
      <mc:AlternateContent xmlns:mc="http://schemas.openxmlformats.org/markup-compatibility/2006" xmlns:p14="http://schemas.microsoft.com/office/powerpoint/2010/main">
        <mc:Choice Requires="p14">
          <p:contentPart p14:bwMode="auto" r:id="rId4">
            <p14:nvContentPartPr>
              <p14:cNvPr id="24" name="墨迹 23">
                <a:extLst>
                  <a:ext uri="{FF2B5EF4-FFF2-40B4-BE49-F238E27FC236}">
                    <a16:creationId xmlns:a16="http://schemas.microsoft.com/office/drawing/2014/main" id="{FB2F3012-84A3-28F6-349B-F792EB18CA0B}"/>
                  </a:ext>
                </a:extLst>
              </p14:cNvPr>
              <p14:cNvContentPartPr/>
              <p14:nvPr/>
            </p14:nvContentPartPr>
            <p14:xfrm>
              <a:off x="6699436" y="4571705"/>
              <a:ext cx="2435400" cy="50760"/>
            </p14:xfrm>
          </p:contentPart>
        </mc:Choice>
        <mc:Fallback xmlns="">
          <p:pic>
            <p:nvPicPr>
              <p:cNvPr id="24" name="墨迹 23">
                <a:extLst>
                  <a:ext uri="{FF2B5EF4-FFF2-40B4-BE49-F238E27FC236}">
                    <a16:creationId xmlns:a16="http://schemas.microsoft.com/office/drawing/2014/main" id="{FB2F3012-84A3-28F6-349B-F792EB18CA0B}"/>
                  </a:ext>
                </a:extLst>
              </p:cNvPr>
              <p:cNvPicPr/>
              <p:nvPr/>
            </p:nvPicPr>
            <p:blipFill>
              <a:blip r:embed="rId5"/>
              <a:stretch>
                <a:fillRect/>
              </a:stretch>
            </p:blipFill>
            <p:spPr>
              <a:xfrm>
                <a:off x="6663431" y="4499705"/>
                <a:ext cx="2507051"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墨迹 24">
                <a:extLst>
                  <a:ext uri="{FF2B5EF4-FFF2-40B4-BE49-F238E27FC236}">
                    <a16:creationId xmlns:a16="http://schemas.microsoft.com/office/drawing/2014/main" id="{FEC656D7-2C51-4C66-10A7-F8333781E3EE}"/>
                  </a:ext>
                </a:extLst>
              </p14:cNvPr>
              <p14:cNvContentPartPr/>
              <p14:nvPr/>
            </p14:nvContentPartPr>
            <p14:xfrm>
              <a:off x="6749476" y="4754225"/>
              <a:ext cx="1387800" cy="51120"/>
            </p14:xfrm>
          </p:contentPart>
        </mc:Choice>
        <mc:Fallback xmlns="">
          <p:pic>
            <p:nvPicPr>
              <p:cNvPr id="25" name="墨迹 24">
                <a:extLst>
                  <a:ext uri="{FF2B5EF4-FFF2-40B4-BE49-F238E27FC236}">
                    <a16:creationId xmlns:a16="http://schemas.microsoft.com/office/drawing/2014/main" id="{FEC656D7-2C51-4C66-10A7-F8333781E3EE}"/>
                  </a:ext>
                </a:extLst>
              </p:cNvPr>
              <p:cNvPicPr/>
              <p:nvPr/>
            </p:nvPicPr>
            <p:blipFill>
              <a:blip r:embed="rId7"/>
              <a:stretch>
                <a:fillRect/>
              </a:stretch>
            </p:blipFill>
            <p:spPr>
              <a:xfrm>
                <a:off x="6713476" y="4682225"/>
                <a:ext cx="14594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墨迹 25">
                <a:extLst>
                  <a:ext uri="{FF2B5EF4-FFF2-40B4-BE49-F238E27FC236}">
                    <a16:creationId xmlns:a16="http://schemas.microsoft.com/office/drawing/2014/main" id="{19BE28DE-7A3F-D85D-ABF8-FDF3477816D3}"/>
                  </a:ext>
                </a:extLst>
              </p14:cNvPr>
              <p14:cNvContentPartPr/>
              <p14:nvPr/>
            </p14:nvContentPartPr>
            <p14:xfrm>
              <a:off x="8154196" y="5551625"/>
              <a:ext cx="951120" cy="39240"/>
            </p14:xfrm>
          </p:contentPart>
        </mc:Choice>
        <mc:Fallback xmlns="">
          <p:pic>
            <p:nvPicPr>
              <p:cNvPr id="26" name="墨迹 25">
                <a:extLst>
                  <a:ext uri="{FF2B5EF4-FFF2-40B4-BE49-F238E27FC236}">
                    <a16:creationId xmlns:a16="http://schemas.microsoft.com/office/drawing/2014/main" id="{19BE28DE-7A3F-D85D-ABF8-FDF3477816D3}"/>
                  </a:ext>
                </a:extLst>
              </p:cNvPr>
              <p:cNvPicPr/>
              <p:nvPr/>
            </p:nvPicPr>
            <p:blipFill>
              <a:blip r:embed="rId9"/>
              <a:stretch>
                <a:fillRect/>
              </a:stretch>
            </p:blipFill>
            <p:spPr>
              <a:xfrm>
                <a:off x="8118196" y="5479625"/>
                <a:ext cx="10227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墨迹 26">
                <a:extLst>
                  <a:ext uri="{FF2B5EF4-FFF2-40B4-BE49-F238E27FC236}">
                    <a16:creationId xmlns:a16="http://schemas.microsoft.com/office/drawing/2014/main" id="{E3A1E2C3-C124-352E-546F-65C50EDD1BCE}"/>
                  </a:ext>
                </a:extLst>
              </p14:cNvPr>
              <p14:cNvContentPartPr/>
              <p14:nvPr/>
            </p14:nvContentPartPr>
            <p14:xfrm>
              <a:off x="6716356" y="5727305"/>
              <a:ext cx="1514160" cy="73800"/>
            </p14:xfrm>
          </p:contentPart>
        </mc:Choice>
        <mc:Fallback xmlns="">
          <p:pic>
            <p:nvPicPr>
              <p:cNvPr id="27" name="墨迹 26">
                <a:extLst>
                  <a:ext uri="{FF2B5EF4-FFF2-40B4-BE49-F238E27FC236}">
                    <a16:creationId xmlns:a16="http://schemas.microsoft.com/office/drawing/2014/main" id="{E3A1E2C3-C124-352E-546F-65C50EDD1BCE}"/>
                  </a:ext>
                </a:extLst>
              </p:cNvPr>
              <p:cNvPicPr/>
              <p:nvPr/>
            </p:nvPicPr>
            <p:blipFill>
              <a:blip r:embed="rId11"/>
              <a:stretch>
                <a:fillRect/>
              </a:stretch>
            </p:blipFill>
            <p:spPr>
              <a:xfrm>
                <a:off x="6680356" y="5655305"/>
                <a:ext cx="1585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8" name="墨迹 27">
                <a:extLst>
                  <a:ext uri="{FF2B5EF4-FFF2-40B4-BE49-F238E27FC236}">
                    <a16:creationId xmlns:a16="http://schemas.microsoft.com/office/drawing/2014/main" id="{393FFA69-F366-0395-7DC8-0C2729D3E545}"/>
                  </a:ext>
                </a:extLst>
              </p14:cNvPr>
              <p14:cNvContentPartPr/>
              <p14:nvPr/>
            </p14:nvContentPartPr>
            <p14:xfrm>
              <a:off x="8287036" y="5743505"/>
              <a:ext cx="835920" cy="50400"/>
            </p14:xfrm>
          </p:contentPart>
        </mc:Choice>
        <mc:Fallback xmlns="">
          <p:pic>
            <p:nvPicPr>
              <p:cNvPr id="28" name="墨迹 27">
                <a:extLst>
                  <a:ext uri="{FF2B5EF4-FFF2-40B4-BE49-F238E27FC236}">
                    <a16:creationId xmlns:a16="http://schemas.microsoft.com/office/drawing/2014/main" id="{393FFA69-F366-0395-7DC8-0C2729D3E545}"/>
                  </a:ext>
                </a:extLst>
              </p:cNvPr>
              <p:cNvPicPr/>
              <p:nvPr/>
            </p:nvPicPr>
            <p:blipFill>
              <a:blip r:embed="rId13"/>
              <a:stretch>
                <a:fillRect/>
              </a:stretch>
            </p:blipFill>
            <p:spPr>
              <a:xfrm>
                <a:off x="8251036" y="5671505"/>
                <a:ext cx="907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墨迹 28">
                <a:extLst>
                  <a:ext uri="{FF2B5EF4-FFF2-40B4-BE49-F238E27FC236}">
                    <a16:creationId xmlns:a16="http://schemas.microsoft.com/office/drawing/2014/main" id="{0929BC0D-0C01-844E-E682-825C59DB1D98}"/>
                  </a:ext>
                </a:extLst>
              </p14:cNvPr>
              <p14:cNvContentPartPr/>
              <p14:nvPr/>
            </p14:nvContentPartPr>
            <p14:xfrm>
              <a:off x="6757756" y="5959865"/>
              <a:ext cx="1254600" cy="17280"/>
            </p14:xfrm>
          </p:contentPart>
        </mc:Choice>
        <mc:Fallback xmlns="">
          <p:pic>
            <p:nvPicPr>
              <p:cNvPr id="29" name="墨迹 28">
                <a:extLst>
                  <a:ext uri="{FF2B5EF4-FFF2-40B4-BE49-F238E27FC236}">
                    <a16:creationId xmlns:a16="http://schemas.microsoft.com/office/drawing/2014/main" id="{0929BC0D-0C01-844E-E682-825C59DB1D98}"/>
                  </a:ext>
                </a:extLst>
              </p:cNvPr>
              <p:cNvPicPr/>
              <p:nvPr/>
            </p:nvPicPr>
            <p:blipFill>
              <a:blip r:embed="rId15"/>
              <a:stretch>
                <a:fillRect/>
              </a:stretch>
            </p:blipFill>
            <p:spPr>
              <a:xfrm>
                <a:off x="6721756" y="5887865"/>
                <a:ext cx="13262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墨迹 29">
                <a:extLst>
                  <a:ext uri="{FF2B5EF4-FFF2-40B4-BE49-F238E27FC236}">
                    <a16:creationId xmlns:a16="http://schemas.microsoft.com/office/drawing/2014/main" id="{BEA3871A-511B-D7BA-E533-2B43103B9216}"/>
                  </a:ext>
                </a:extLst>
              </p14:cNvPr>
              <p14:cNvContentPartPr/>
              <p14:nvPr/>
            </p14:nvContentPartPr>
            <p14:xfrm>
              <a:off x="8104516" y="5951585"/>
              <a:ext cx="1051920" cy="18000"/>
            </p14:xfrm>
          </p:contentPart>
        </mc:Choice>
        <mc:Fallback xmlns="">
          <p:pic>
            <p:nvPicPr>
              <p:cNvPr id="30" name="墨迹 29">
                <a:extLst>
                  <a:ext uri="{FF2B5EF4-FFF2-40B4-BE49-F238E27FC236}">
                    <a16:creationId xmlns:a16="http://schemas.microsoft.com/office/drawing/2014/main" id="{BEA3871A-511B-D7BA-E533-2B43103B9216}"/>
                  </a:ext>
                </a:extLst>
              </p:cNvPr>
              <p:cNvPicPr/>
              <p:nvPr/>
            </p:nvPicPr>
            <p:blipFill>
              <a:blip r:embed="rId17"/>
              <a:stretch>
                <a:fillRect/>
              </a:stretch>
            </p:blipFill>
            <p:spPr>
              <a:xfrm>
                <a:off x="8068516" y="5878116"/>
                <a:ext cx="1123560" cy="16457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墨迹 30">
                <a:extLst>
                  <a:ext uri="{FF2B5EF4-FFF2-40B4-BE49-F238E27FC236}">
                    <a16:creationId xmlns:a16="http://schemas.microsoft.com/office/drawing/2014/main" id="{D568D915-3B59-8E64-682C-FF9DEF55B49F}"/>
                  </a:ext>
                </a:extLst>
              </p14:cNvPr>
              <p14:cNvContentPartPr/>
              <p14:nvPr/>
            </p14:nvContentPartPr>
            <p14:xfrm>
              <a:off x="6724276" y="6167225"/>
              <a:ext cx="2426760" cy="43200"/>
            </p14:xfrm>
          </p:contentPart>
        </mc:Choice>
        <mc:Fallback xmlns="">
          <p:pic>
            <p:nvPicPr>
              <p:cNvPr id="31" name="墨迹 30">
                <a:extLst>
                  <a:ext uri="{FF2B5EF4-FFF2-40B4-BE49-F238E27FC236}">
                    <a16:creationId xmlns:a16="http://schemas.microsoft.com/office/drawing/2014/main" id="{D568D915-3B59-8E64-682C-FF9DEF55B49F}"/>
                  </a:ext>
                </a:extLst>
              </p:cNvPr>
              <p:cNvPicPr/>
              <p:nvPr/>
            </p:nvPicPr>
            <p:blipFill>
              <a:blip r:embed="rId19"/>
              <a:stretch>
                <a:fillRect/>
              </a:stretch>
            </p:blipFill>
            <p:spPr>
              <a:xfrm>
                <a:off x="6688276" y="6095225"/>
                <a:ext cx="24984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墨迹 31">
                <a:extLst>
                  <a:ext uri="{FF2B5EF4-FFF2-40B4-BE49-F238E27FC236}">
                    <a16:creationId xmlns:a16="http://schemas.microsoft.com/office/drawing/2014/main" id="{7FCAF4A6-ECD5-057F-0F07-131B05FF4158}"/>
                  </a:ext>
                </a:extLst>
              </p14:cNvPr>
              <p14:cNvContentPartPr/>
              <p14:nvPr/>
            </p14:nvContentPartPr>
            <p14:xfrm>
              <a:off x="8910556" y="6358385"/>
              <a:ext cx="287640" cy="12240"/>
            </p14:xfrm>
          </p:contentPart>
        </mc:Choice>
        <mc:Fallback xmlns="">
          <p:pic>
            <p:nvPicPr>
              <p:cNvPr id="32" name="墨迹 31">
                <a:extLst>
                  <a:ext uri="{FF2B5EF4-FFF2-40B4-BE49-F238E27FC236}">
                    <a16:creationId xmlns:a16="http://schemas.microsoft.com/office/drawing/2014/main" id="{7FCAF4A6-ECD5-057F-0F07-131B05FF4158}"/>
                  </a:ext>
                </a:extLst>
              </p:cNvPr>
              <p:cNvPicPr/>
              <p:nvPr/>
            </p:nvPicPr>
            <p:blipFill>
              <a:blip r:embed="rId21"/>
              <a:stretch>
                <a:fillRect/>
              </a:stretch>
            </p:blipFill>
            <p:spPr>
              <a:xfrm>
                <a:off x="8874556" y="6286385"/>
                <a:ext cx="359280" cy="155880"/>
              </a:xfrm>
              <a:prstGeom prst="rect">
                <a:avLst/>
              </a:prstGeom>
            </p:spPr>
          </p:pic>
        </mc:Fallback>
      </mc:AlternateContent>
      <p:sp>
        <p:nvSpPr>
          <p:cNvPr id="35" name="文本框 34">
            <a:extLst>
              <a:ext uri="{FF2B5EF4-FFF2-40B4-BE49-F238E27FC236}">
                <a16:creationId xmlns:a16="http://schemas.microsoft.com/office/drawing/2014/main" id="{7A5C8DEE-E9FA-04D2-A82F-6F587021CA25}"/>
              </a:ext>
            </a:extLst>
          </p:cNvPr>
          <p:cNvSpPr txBox="1"/>
          <p:nvPr/>
        </p:nvSpPr>
        <p:spPr>
          <a:xfrm>
            <a:off x="9103228" y="6173719"/>
            <a:ext cx="976360" cy="369332"/>
          </a:xfrm>
          <a:prstGeom prst="rect">
            <a:avLst/>
          </a:prstGeom>
          <a:noFill/>
        </p:spPr>
        <p:txBody>
          <a:bodyPr wrap="square" rtlCol="0">
            <a:spAutoFit/>
          </a:bodyPr>
          <a:lstStyle/>
          <a:p>
            <a:r>
              <a:rPr lang="en-US" altLang="zh-CN" dirty="0"/>
              <a:t>a horse</a:t>
            </a:r>
            <a:endParaRPr lang="zh-CN" altLang="en-US" dirty="0"/>
          </a:p>
        </p:txBody>
      </p:sp>
      <mc:AlternateContent xmlns:mc="http://schemas.openxmlformats.org/markup-compatibility/2006" xmlns:p14="http://schemas.microsoft.com/office/powerpoint/2010/main">
        <mc:Choice Requires="p14">
          <p:contentPart p14:bwMode="auto" r:id="rId22">
            <p14:nvContentPartPr>
              <p14:cNvPr id="36" name="墨迹 35">
                <a:extLst>
                  <a:ext uri="{FF2B5EF4-FFF2-40B4-BE49-F238E27FC236}">
                    <a16:creationId xmlns:a16="http://schemas.microsoft.com/office/drawing/2014/main" id="{051B8B28-9920-598E-DC55-4BB9F7A4E0ED}"/>
                  </a:ext>
                </a:extLst>
              </p14:cNvPr>
              <p14:cNvContentPartPr/>
              <p14:nvPr/>
            </p14:nvContentPartPr>
            <p14:xfrm>
              <a:off x="9236787" y="6354233"/>
              <a:ext cx="658800" cy="21960"/>
            </p14:xfrm>
          </p:contentPart>
        </mc:Choice>
        <mc:Fallback xmlns="">
          <p:pic>
            <p:nvPicPr>
              <p:cNvPr id="36" name="墨迹 35">
                <a:extLst>
                  <a:ext uri="{FF2B5EF4-FFF2-40B4-BE49-F238E27FC236}">
                    <a16:creationId xmlns:a16="http://schemas.microsoft.com/office/drawing/2014/main" id="{051B8B28-9920-598E-DC55-4BB9F7A4E0ED}"/>
                  </a:ext>
                </a:extLst>
              </p:cNvPr>
              <p:cNvPicPr/>
              <p:nvPr/>
            </p:nvPicPr>
            <p:blipFill>
              <a:blip r:embed="rId23"/>
              <a:stretch>
                <a:fillRect/>
              </a:stretch>
            </p:blipFill>
            <p:spPr>
              <a:xfrm>
                <a:off x="9200767" y="6282233"/>
                <a:ext cx="730479" cy="165600"/>
              </a:xfrm>
              <a:prstGeom prst="rect">
                <a:avLst/>
              </a:prstGeom>
            </p:spPr>
          </p:pic>
        </mc:Fallback>
      </mc:AlternateContent>
      <p:sp>
        <p:nvSpPr>
          <p:cNvPr id="10" name="文本框 9">
            <a:extLst>
              <a:ext uri="{FF2B5EF4-FFF2-40B4-BE49-F238E27FC236}">
                <a16:creationId xmlns:a16="http://schemas.microsoft.com/office/drawing/2014/main" id="{4CEA8E51-2F31-0CC6-65D9-8B49A2EAF0A4}"/>
              </a:ext>
            </a:extLst>
          </p:cNvPr>
          <p:cNvSpPr txBox="1"/>
          <p:nvPr/>
        </p:nvSpPr>
        <p:spPr>
          <a:xfrm>
            <a:off x="261574" y="3329621"/>
            <a:ext cx="5429389" cy="710579"/>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auto">
              <a:lnSpc>
                <a:spcPct val="140000"/>
              </a:lnSpc>
              <a:spcBef>
                <a:spcPts val="0"/>
              </a:spcBef>
              <a:spcAft>
                <a:spcPts val="0"/>
              </a:spcAft>
            </a:pPr>
            <a:r>
              <a:rPr lang="en-US" altLang="zh-CN" sz="1517" b="1" dirty="0">
                <a:latin typeface="方正兰亭细黑_GBK" panose="02000000000000000000" pitchFamily="2" charset="-122"/>
                <a:ea typeface="方正兰亭细黑_GBK" panose="02000000000000000000" pitchFamily="2" charset="-122"/>
              </a:rPr>
              <a:t>Gulliver had a strong sense of belonging to the Houyhnhnms.</a:t>
            </a:r>
            <a:endParaRPr lang="zh-CN" altLang="en-US" sz="1517" b="1" dirty="0">
              <a:latin typeface="方正兰亭细黑_GBK" panose="02000000000000000000" pitchFamily="2" charset="-122"/>
              <a:ea typeface="方正兰亭细黑_GBK" panose="02000000000000000000" pitchFamily="2" charset="-122"/>
            </a:endParaRPr>
          </a:p>
        </p:txBody>
      </p:sp>
    </p:spTree>
    <p:extLst>
      <p:ext uri="{BB962C8B-B14F-4D97-AF65-F5344CB8AC3E}">
        <p14:creationId xmlns:p14="http://schemas.microsoft.com/office/powerpoint/2010/main" val="3657397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80" y="128043"/>
            <a:ext cx="4925132" cy="612818"/>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Content introduction</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41" name="文本框 40">
            <a:extLst>
              <a:ext uri="{FF2B5EF4-FFF2-40B4-BE49-F238E27FC236}">
                <a16:creationId xmlns:a16="http://schemas.microsoft.com/office/drawing/2014/main" id="{5D2DB3BF-885A-1747-AED3-70CB509972DB}"/>
              </a:ext>
            </a:extLst>
          </p:cNvPr>
          <p:cNvSpPr txBox="1"/>
          <p:nvPr/>
        </p:nvSpPr>
        <p:spPr>
          <a:xfrm>
            <a:off x="366314" y="1109766"/>
            <a:ext cx="1925997" cy="442429"/>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auto">
              <a:spcBef>
                <a:spcPts val="0"/>
              </a:spcBef>
              <a:spcAft>
                <a:spcPts val="0"/>
              </a:spcAft>
            </a:pPr>
            <a:r>
              <a:rPr lang="en-US" altLang="zh-CN" sz="2275" dirty="0">
                <a:solidFill>
                  <a:srgbClr val="344F56"/>
                </a:solidFill>
                <a:latin typeface="方正尚酷简体" panose="03000509000000000000" pitchFamily="65" charset="-122"/>
                <a:ea typeface="方正尚酷简体" panose="03000509000000000000" pitchFamily="65" charset="-122"/>
              </a:rPr>
              <a:t>P153-156</a:t>
            </a:r>
            <a:endParaRPr lang="zh-CN" altLang="en-US" sz="2275" dirty="0">
              <a:solidFill>
                <a:srgbClr val="344F56"/>
              </a:solidFill>
              <a:latin typeface="方正尚酷简体" panose="03000509000000000000" pitchFamily="65" charset="-122"/>
              <a:ea typeface="方正尚酷简体" panose="03000509000000000000" pitchFamily="65" charset="-122"/>
            </a:endParaRPr>
          </a:p>
        </p:txBody>
      </p:sp>
      <p:cxnSp>
        <p:nvCxnSpPr>
          <p:cNvPr id="42" name="直接连接符 41">
            <a:extLst>
              <a:ext uri="{FF2B5EF4-FFF2-40B4-BE49-F238E27FC236}">
                <a16:creationId xmlns:a16="http://schemas.microsoft.com/office/drawing/2014/main" id="{5DCC254E-B020-BB9A-16B4-0AA095E24B2D}"/>
              </a:ext>
            </a:extLst>
          </p:cNvPr>
          <p:cNvCxnSpPr>
            <a:cxnSpLocks/>
          </p:cNvCxnSpPr>
          <p:nvPr/>
        </p:nvCxnSpPr>
        <p:spPr>
          <a:xfrm>
            <a:off x="452149" y="1600496"/>
            <a:ext cx="2375718" cy="0"/>
          </a:xfrm>
          <a:prstGeom prst="line">
            <a:avLst/>
          </a:prstGeom>
          <a:noFill/>
          <a:ln w="12700" cap="flat" cmpd="sng" algn="ctr">
            <a:solidFill>
              <a:srgbClr val="344F56"/>
            </a:solidFill>
            <a:prstDash val="solid"/>
            <a:miter lim="800000"/>
          </a:ln>
          <a:effectLst/>
        </p:spPr>
      </p:cxnSp>
      <p:pic>
        <p:nvPicPr>
          <p:cNvPr id="19" name="图片 18">
            <a:extLst>
              <a:ext uri="{FF2B5EF4-FFF2-40B4-BE49-F238E27FC236}">
                <a16:creationId xmlns:a16="http://schemas.microsoft.com/office/drawing/2014/main" id="{AA86B16B-E76B-B10D-5C31-2C3DE434538C}"/>
              </a:ext>
            </a:extLst>
          </p:cNvPr>
          <p:cNvPicPr>
            <a:picLocks noChangeAspect="1"/>
          </p:cNvPicPr>
          <p:nvPr/>
        </p:nvPicPr>
        <p:blipFill>
          <a:blip r:embed="rId3"/>
          <a:stretch>
            <a:fillRect/>
          </a:stretch>
        </p:blipFill>
        <p:spPr>
          <a:xfrm>
            <a:off x="2065054" y="1388224"/>
            <a:ext cx="2613088" cy="5485177"/>
          </a:xfrm>
          <a:prstGeom prst="rect">
            <a:avLst/>
          </a:prstGeom>
        </p:spPr>
      </p:pic>
      <p:pic>
        <p:nvPicPr>
          <p:cNvPr id="13" name="图片 12">
            <a:extLst>
              <a:ext uri="{FF2B5EF4-FFF2-40B4-BE49-F238E27FC236}">
                <a16:creationId xmlns:a16="http://schemas.microsoft.com/office/drawing/2014/main" id="{1D3E8499-ACD1-DDFC-777C-D5D5F16688C4}"/>
              </a:ext>
            </a:extLst>
          </p:cNvPr>
          <p:cNvPicPr>
            <a:picLocks noChangeAspect="1"/>
          </p:cNvPicPr>
          <p:nvPr/>
        </p:nvPicPr>
        <p:blipFill>
          <a:blip r:embed="rId4"/>
          <a:stretch>
            <a:fillRect/>
          </a:stretch>
        </p:blipFill>
        <p:spPr>
          <a:xfrm>
            <a:off x="4601043" y="1388224"/>
            <a:ext cx="2625801" cy="5485178"/>
          </a:xfrm>
          <a:prstGeom prst="rect">
            <a:avLst/>
          </a:prstGeom>
        </p:spPr>
      </p:pic>
      <p:pic>
        <p:nvPicPr>
          <p:cNvPr id="15" name="图片 14">
            <a:extLst>
              <a:ext uri="{FF2B5EF4-FFF2-40B4-BE49-F238E27FC236}">
                <a16:creationId xmlns:a16="http://schemas.microsoft.com/office/drawing/2014/main" id="{27DE1C5C-F5AA-E8D6-8EE3-CFF40EBC1D03}"/>
              </a:ext>
            </a:extLst>
          </p:cNvPr>
          <p:cNvPicPr>
            <a:picLocks noChangeAspect="1"/>
          </p:cNvPicPr>
          <p:nvPr/>
        </p:nvPicPr>
        <p:blipFill>
          <a:blip r:embed="rId5"/>
          <a:stretch>
            <a:fillRect/>
          </a:stretch>
        </p:blipFill>
        <p:spPr>
          <a:xfrm>
            <a:off x="7074095" y="1388224"/>
            <a:ext cx="2653173" cy="5469775"/>
          </a:xfrm>
          <a:prstGeom prst="rect">
            <a:avLst/>
          </a:prstGeom>
        </p:spPr>
      </p:pic>
      <p:pic>
        <p:nvPicPr>
          <p:cNvPr id="17" name="图片 16">
            <a:extLst>
              <a:ext uri="{FF2B5EF4-FFF2-40B4-BE49-F238E27FC236}">
                <a16:creationId xmlns:a16="http://schemas.microsoft.com/office/drawing/2014/main" id="{2A14860A-9EBF-974E-4824-0D6C35946732}"/>
              </a:ext>
            </a:extLst>
          </p:cNvPr>
          <p:cNvPicPr>
            <a:picLocks noChangeAspect="1"/>
          </p:cNvPicPr>
          <p:nvPr/>
        </p:nvPicPr>
        <p:blipFill>
          <a:blip r:embed="rId6"/>
          <a:stretch>
            <a:fillRect/>
          </a:stretch>
        </p:blipFill>
        <p:spPr>
          <a:xfrm>
            <a:off x="9535576" y="1393859"/>
            <a:ext cx="2660644" cy="5464141"/>
          </a:xfrm>
          <a:prstGeom prst="rect">
            <a:avLst/>
          </a:prstGeom>
        </p:spPr>
      </p:pic>
      <mc:AlternateContent xmlns:mc="http://schemas.openxmlformats.org/markup-compatibility/2006" xmlns:p14="http://schemas.microsoft.com/office/powerpoint/2010/main">
        <mc:Choice Requires="p14">
          <p:contentPart p14:bwMode="auto" r:id="rId7">
            <p14:nvContentPartPr>
              <p14:cNvPr id="20" name="墨迹 19">
                <a:extLst>
                  <a:ext uri="{FF2B5EF4-FFF2-40B4-BE49-F238E27FC236}">
                    <a16:creationId xmlns:a16="http://schemas.microsoft.com/office/drawing/2014/main" id="{83BFF73C-633D-0DDF-6AE1-C0FE7E72F97A}"/>
                  </a:ext>
                </a:extLst>
              </p14:cNvPr>
              <p14:cNvContentPartPr/>
              <p14:nvPr/>
            </p14:nvContentPartPr>
            <p14:xfrm>
              <a:off x="3374476" y="5476385"/>
              <a:ext cx="1080360" cy="51840"/>
            </p14:xfrm>
          </p:contentPart>
        </mc:Choice>
        <mc:Fallback xmlns="">
          <p:pic>
            <p:nvPicPr>
              <p:cNvPr id="20" name="墨迹 19">
                <a:extLst>
                  <a:ext uri="{FF2B5EF4-FFF2-40B4-BE49-F238E27FC236}">
                    <a16:creationId xmlns:a16="http://schemas.microsoft.com/office/drawing/2014/main" id="{83BFF73C-633D-0DDF-6AE1-C0FE7E72F97A}"/>
                  </a:ext>
                </a:extLst>
              </p:cNvPr>
              <p:cNvPicPr/>
              <p:nvPr/>
            </p:nvPicPr>
            <p:blipFill>
              <a:blip r:embed="rId8"/>
              <a:stretch>
                <a:fillRect/>
              </a:stretch>
            </p:blipFill>
            <p:spPr>
              <a:xfrm>
                <a:off x="3338476" y="5404385"/>
                <a:ext cx="1152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墨迹 20">
                <a:extLst>
                  <a:ext uri="{FF2B5EF4-FFF2-40B4-BE49-F238E27FC236}">
                    <a16:creationId xmlns:a16="http://schemas.microsoft.com/office/drawing/2014/main" id="{B24D925B-87DC-961C-1A37-1A3C7261912B}"/>
                  </a:ext>
                </a:extLst>
              </p14:cNvPr>
              <p14:cNvContentPartPr/>
              <p14:nvPr/>
            </p14:nvContentPartPr>
            <p14:xfrm>
              <a:off x="2268916" y="5676545"/>
              <a:ext cx="2280240" cy="43920"/>
            </p14:xfrm>
          </p:contentPart>
        </mc:Choice>
        <mc:Fallback xmlns="">
          <p:pic>
            <p:nvPicPr>
              <p:cNvPr id="21" name="墨迹 20">
                <a:extLst>
                  <a:ext uri="{FF2B5EF4-FFF2-40B4-BE49-F238E27FC236}">
                    <a16:creationId xmlns:a16="http://schemas.microsoft.com/office/drawing/2014/main" id="{B24D925B-87DC-961C-1A37-1A3C7261912B}"/>
                  </a:ext>
                </a:extLst>
              </p:cNvPr>
              <p:cNvPicPr/>
              <p:nvPr/>
            </p:nvPicPr>
            <p:blipFill>
              <a:blip r:embed="rId10"/>
              <a:stretch>
                <a:fillRect/>
              </a:stretch>
            </p:blipFill>
            <p:spPr>
              <a:xfrm>
                <a:off x="2232916" y="5604545"/>
                <a:ext cx="2351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墨迹 21">
                <a:extLst>
                  <a:ext uri="{FF2B5EF4-FFF2-40B4-BE49-F238E27FC236}">
                    <a16:creationId xmlns:a16="http://schemas.microsoft.com/office/drawing/2014/main" id="{0409C402-A0E8-0BEA-AA2D-84E541808F62}"/>
                  </a:ext>
                </a:extLst>
              </p14:cNvPr>
              <p14:cNvContentPartPr/>
              <p14:nvPr/>
            </p14:nvContentPartPr>
            <p14:xfrm>
              <a:off x="2227516" y="5876705"/>
              <a:ext cx="2227320" cy="126360"/>
            </p14:xfrm>
          </p:contentPart>
        </mc:Choice>
        <mc:Fallback xmlns="">
          <p:pic>
            <p:nvPicPr>
              <p:cNvPr id="22" name="墨迹 21">
                <a:extLst>
                  <a:ext uri="{FF2B5EF4-FFF2-40B4-BE49-F238E27FC236}">
                    <a16:creationId xmlns:a16="http://schemas.microsoft.com/office/drawing/2014/main" id="{0409C402-A0E8-0BEA-AA2D-84E541808F62}"/>
                  </a:ext>
                </a:extLst>
              </p:cNvPr>
              <p:cNvPicPr/>
              <p:nvPr/>
            </p:nvPicPr>
            <p:blipFill>
              <a:blip r:embed="rId12"/>
              <a:stretch>
                <a:fillRect/>
              </a:stretch>
            </p:blipFill>
            <p:spPr>
              <a:xfrm>
                <a:off x="2191510" y="5804705"/>
                <a:ext cx="2298972"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墨迹 22">
                <a:extLst>
                  <a:ext uri="{FF2B5EF4-FFF2-40B4-BE49-F238E27FC236}">
                    <a16:creationId xmlns:a16="http://schemas.microsoft.com/office/drawing/2014/main" id="{ED97E023-9050-995C-A2F8-6D0E51D3E7E4}"/>
                  </a:ext>
                </a:extLst>
              </p14:cNvPr>
              <p14:cNvContentPartPr/>
              <p14:nvPr/>
            </p14:nvContentPartPr>
            <p14:xfrm>
              <a:off x="2252716" y="6109985"/>
              <a:ext cx="1462680" cy="25560"/>
            </p14:xfrm>
          </p:contentPart>
        </mc:Choice>
        <mc:Fallback xmlns="">
          <p:pic>
            <p:nvPicPr>
              <p:cNvPr id="23" name="墨迹 22">
                <a:extLst>
                  <a:ext uri="{FF2B5EF4-FFF2-40B4-BE49-F238E27FC236}">
                    <a16:creationId xmlns:a16="http://schemas.microsoft.com/office/drawing/2014/main" id="{ED97E023-9050-995C-A2F8-6D0E51D3E7E4}"/>
                  </a:ext>
                </a:extLst>
              </p:cNvPr>
              <p:cNvPicPr/>
              <p:nvPr/>
            </p:nvPicPr>
            <p:blipFill>
              <a:blip r:embed="rId14"/>
              <a:stretch>
                <a:fillRect/>
              </a:stretch>
            </p:blipFill>
            <p:spPr>
              <a:xfrm>
                <a:off x="2216716" y="6037985"/>
                <a:ext cx="15343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墨迹 32">
                <a:extLst>
                  <a:ext uri="{FF2B5EF4-FFF2-40B4-BE49-F238E27FC236}">
                    <a16:creationId xmlns:a16="http://schemas.microsoft.com/office/drawing/2014/main" id="{AD97F171-3529-71EA-FED8-8DB3E01334AA}"/>
                  </a:ext>
                </a:extLst>
              </p14:cNvPr>
              <p14:cNvContentPartPr/>
              <p14:nvPr/>
            </p14:nvContentPartPr>
            <p14:xfrm>
              <a:off x="3724036" y="6109265"/>
              <a:ext cx="888840" cy="17280"/>
            </p14:xfrm>
          </p:contentPart>
        </mc:Choice>
        <mc:Fallback xmlns="">
          <p:pic>
            <p:nvPicPr>
              <p:cNvPr id="33" name="墨迹 32">
                <a:extLst>
                  <a:ext uri="{FF2B5EF4-FFF2-40B4-BE49-F238E27FC236}">
                    <a16:creationId xmlns:a16="http://schemas.microsoft.com/office/drawing/2014/main" id="{AD97F171-3529-71EA-FED8-8DB3E01334AA}"/>
                  </a:ext>
                </a:extLst>
              </p:cNvPr>
              <p:cNvPicPr/>
              <p:nvPr/>
            </p:nvPicPr>
            <p:blipFill>
              <a:blip r:embed="rId16"/>
              <a:stretch>
                <a:fillRect/>
              </a:stretch>
            </p:blipFill>
            <p:spPr>
              <a:xfrm>
                <a:off x="3688036" y="6037265"/>
                <a:ext cx="9604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墨迹 33">
                <a:extLst>
                  <a:ext uri="{FF2B5EF4-FFF2-40B4-BE49-F238E27FC236}">
                    <a16:creationId xmlns:a16="http://schemas.microsoft.com/office/drawing/2014/main" id="{4352E6F7-9A4A-CC0A-AF7C-B8A7F5BE6553}"/>
                  </a:ext>
                </a:extLst>
              </p14:cNvPr>
              <p14:cNvContentPartPr/>
              <p14:nvPr/>
            </p14:nvContentPartPr>
            <p14:xfrm>
              <a:off x="2294116" y="6275585"/>
              <a:ext cx="506520" cy="67320"/>
            </p14:xfrm>
          </p:contentPart>
        </mc:Choice>
        <mc:Fallback xmlns="">
          <p:pic>
            <p:nvPicPr>
              <p:cNvPr id="34" name="墨迹 33">
                <a:extLst>
                  <a:ext uri="{FF2B5EF4-FFF2-40B4-BE49-F238E27FC236}">
                    <a16:creationId xmlns:a16="http://schemas.microsoft.com/office/drawing/2014/main" id="{4352E6F7-9A4A-CC0A-AF7C-B8A7F5BE6553}"/>
                  </a:ext>
                </a:extLst>
              </p:cNvPr>
              <p:cNvPicPr/>
              <p:nvPr/>
            </p:nvPicPr>
            <p:blipFill>
              <a:blip r:embed="rId18"/>
              <a:stretch>
                <a:fillRect/>
              </a:stretch>
            </p:blipFill>
            <p:spPr>
              <a:xfrm>
                <a:off x="2258116" y="6203585"/>
                <a:ext cx="5781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7" name="墨迹 36">
                <a:extLst>
                  <a:ext uri="{FF2B5EF4-FFF2-40B4-BE49-F238E27FC236}">
                    <a16:creationId xmlns:a16="http://schemas.microsoft.com/office/drawing/2014/main" id="{F0B4F372-3E89-5917-3969-A875A8090E8D}"/>
                  </a:ext>
                </a:extLst>
              </p14:cNvPr>
              <p14:cNvContentPartPr/>
              <p14:nvPr/>
            </p14:nvContentPartPr>
            <p14:xfrm>
              <a:off x="6350596" y="2917505"/>
              <a:ext cx="697680" cy="360"/>
            </p14:xfrm>
          </p:contentPart>
        </mc:Choice>
        <mc:Fallback xmlns="">
          <p:pic>
            <p:nvPicPr>
              <p:cNvPr id="37" name="墨迹 36">
                <a:extLst>
                  <a:ext uri="{FF2B5EF4-FFF2-40B4-BE49-F238E27FC236}">
                    <a16:creationId xmlns:a16="http://schemas.microsoft.com/office/drawing/2014/main" id="{F0B4F372-3E89-5917-3969-A875A8090E8D}"/>
                  </a:ext>
                </a:extLst>
              </p:cNvPr>
              <p:cNvPicPr/>
              <p:nvPr/>
            </p:nvPicPr>
            <p:blipFill>
              <a:blip r:embed="rId20"/>
              <a:stretch>
                <a:fillRect/>
              </a:stretch>
            </p:blipFill>
            <p:spPr>
              <a:xfrm>
                <a:off x="6314596" y="2845505"/>
                <a:ext cx="769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8" name="墨迹 37">
                <a:extLst>
                  <a:ext uri="{FF2B5EF4-FFF2-40B4-BE49-F238E27FC236}">
                    <a16:creationId xmlns:a16="http://schemas.microsoft.com/office/drawing/2014/main" id="{B5E7320A-4BB9-FFD7-6593-D59975DE324C}"/>
                  </a:ext>
                </a:extLst>
              </p14:cNvPr>
              <p14:cNvContentPartPr/>
              <p14:nvPr/>
            </p14:nvContentPartPr>
            <p14:xfrm>
              <a:off x="4754356" y="3108665"/>
              <a:ext cx="1653840" cy="18000"/>
            </p14:xfrm>
          </p:contentPart>
        </mc:Choice>
        <mc:Fallback xmlns="">
          <p:pic>
            <p:nvPicPr>
              <p:cNvPr id="38" name="墨迹 37">
                <a:extLst>
                  <a:ext uri="{FF2B5EF4-FFF2-40B4-BE49-F238E27FC236}">
                    <a16:creationId xmlns:a16="http://schemas.microsoft.com/office/drawing/2014/main" id="{B5E7320A-4BB9-FFD7-6593-D59975DE324C}"/>
                  </a:ext>
                </a:extLst>
              </p:cNvPr>
              <p:cNvPicPr/>
              <p:nvPr/>
            </p:nvPicPr>
            <p:blipFill>
              <a:blip r:embed="rId22"/>
              <a:stretch>
                <a:fillRect/>
              </a:stretch>
            </p:blipFill>
            <p:spPr>
              <a:xfrm>
                <a:off x="4718356" y="3036665"/>
                <a:ext cx="17254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 name="墨迹 38">
                <a:extLst>
                  <a:ext uri="{FF2B5EF4-FFF2-40B4-BE49-F238E27FC236}">
                    <a16:creationId xmlns:a16="http://schemas.microsoft.com/office/drawing/2014/main" id="{71E50F02-E20E-87A3-B145-DB719D21B405}"/>
                  </a:ext>
                </a:extLst>
              </p14:cNvPr>
              <p14:cNvContentPartPr/>
              <p14:nvPr/>
            </p14:nvContentPartPr>
            <p14:xfrm>
              <a:off x="6716356" y="3091745"/>
              <a:ext cx="273600" cy="8640"/>
            </p14:xfrm>
          </p:contentPart>
        </mc:Choice>
        <mc:Fallback xmlns="">
          <p:pic>
            <p:nvPicPr>
              <p:cNvPr id="39" name="墨迹 38">
                <a:extLst>
                  <a:ext uri="{FF2B5EF4-FFF2-40B4-BE49-F238E27FC236}">
                    <a16:creationId xmlns:a16="http://schemas.microsoft.com/office/drawing/2014/main" id="{71E50F02-E20E-87A3-B145-DB719D21B405}"/>
                  </a:ext>
                </a:extLst>
              </p:cNvPr>
              <p:cNvPicPr/>
              <p:nvPr/>
            </p:nvPicPr>
            <p:blipFill>
              <a:blip r:embed="rId24"/>
              <a:stretch>
                <a:fillRect/>
              </a:stretch>
            </p:blipFill>
            <p:spPr>
              <a:xfrm>
                <a:off x="6680356" y="3019745"/>
                <a:ext cx="345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0" name="墨迹 39">
                <a:extLst>
                  <a:ext uri="{FF2B5EF4-FFF2-40B4-BE49-F238E27FC236}">
                    <a16:creationId xmlns:a16="http://schemas.microsoft.com/office/drawing/2014/main" id="{451EB801-9D91-4848-E546-29FACEAB5DBA}"/>
                  </a:ext>
                </a:extLst>
              </p14:cNvPr>
              <p14:cNvContentPartPr/>
              <p14:nvPr/>
            </p14:nvContentPartPr>
            <p14:xfrm>
              <a:off x="4787476" y="3240785"/>
              <a:ext cx="2264040" cy="26640"/>
            </p14:xfrm>
          </p:contentPart>
        </mc:Choice>
        <mc:Fallback xmlns="">
          <p:pic>
            <p:nvPicPr>
              <p:cNvPr id="40" name="墨迹 39">
                <a:extLst>
                  <a:ext uri="{FF2B5EF4-FFF2-40B4-BE49-F238E27FC236}">
                    <a16:creationId xmlns:a16="http://schemas.microsoft.com/office/drawing/2014/main" id="{451EB801-9D91-4848-E546-29FACEAB5DBA}"/>
                  </a:ext>
                </a:extLst>
              </p:cNvPr>
              <p:cNvPicPr/>
              <p:nvPr/>
            </p:nvPicPr>
            <p:blipFill>
              <a:blip r:embed="rId26"/>
              <a:stretch>
                <a:fillRect/>
              </a:stretch>
            </p:blipFill>
            <p:spPr>
              <a:xfrm>
                <a:off x="4751470" y="3168785"/>
                <a:ext cx="2335691"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3" name="墨迹 42">
                <a:extLst>
                  <a:ext uri="{FF2B5EF4-FFF2-40B4-BE49-F238E27FC236}">
                    <a16:creationId xmlns:a16="http://schemas.microsoft.com/office/drawing/2014/main" id="{2C699BE1-3C23-1B5F-FB4D-2EE3E05D7618}"/>
                  </a:ext>
                </a:extLst>
              </p14:cNvPr>
              <p14:cNvContentPartPr/>
              <p14:nvPr/>
            </p14:nvContentPartPr>
            <p14:xfrm>
              <a:off x="4804396" y="3456785"/>
              <a:ext cx="1204560" cy="92880"/>
            </p14:xfrm>
          </p:contentPart>
        </mc:Choice>
        <mc:Fallback xmlns="">
          <p:pic>
            <p:nvPicPr>
              <p:cNvPr id="43" name="墨迹 42">
                <a:extLst>
                  <a:ext uri="{FF2B5EF4-FFF2-40B4-BE49-F238E27FC236}">
                    <a16:creationId xmlns:a16="http://schemas.microsoft.com/office/drawing/2014/main" id="{2C699BE1-3C23-1B5F-FB4D-2EE3E05D7618}"/>
                  </a:ext>
                </a:extLst>
              </p:cNvPr>
              <p:cNvPicPr/>
              <p:nvPr/>
            </p:nvPicPr>
            <p:blipFill>
              <a:blip r:embed="rId28"/>
              <a:stretch>
                <a:fillRect/>
              </a:stretch>
            </p:blipFill>
            <p:spPr>
              <a:xfrm>
                <a:off x="4768385" y="3384785"/>
                <a:ext cx="1276221"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墨迹 43">
                <a:extLst>
                  <a:ext uri="{FF2B5EF4-FFF2-40B4-BE49-F238E27FC236}">
                    <a16:creationId xmlns:a16="http://schemas.microsoft.com/office/drawing/2014/main" id="{9BE10120-C16E-3BC0-98FC-891D8B828EFE}"/>
                  </a:ext>
                </a:extLst>
              </p14:cNvPr>
              <p14:cNvContentPartPr/>
              <p14:nvPr/>
            </p14:nvContentPartPr>
            <p14:xfrm>
              <a:off x="8594836" y="2044505"/>
              <a:ext cx="847080" cy="84600"/>
            </p14:xfrm>
          </p:contentPart>
        </mc:Choice>
        <mc:Fallback xmlns="">
          <p:pic>
            <p:nvPicPr>
              <p:cNvPr id="44" name="墨迹 43">
                <a:extLst>
                  <a:ext uri="{FF2B5EF4-FFF2-40B4-BE49-F238E27FC236}">
                    <a16:creationId xmlns:a16="http://schemas.microsoft.com/office/drawing/2014/main" id="{9BE10120-C16E-3BC0-98FC-891D8B828EFE}"/>
                  </a:ext>
                </a:extLst>
              </p:cNvPr>
              <p:cNvPicPr/>
              <p:nvPr/>
            </p:nvPicPr>
            <p:blipFill>
              <a:blip r:embed="rId30"/>
              <a:stretch>
                <a:fillRect/>
              </a:stretch>
            </p:blipFill>
            <p:spPr>
              <a:xfrm>
                <a:off x="8558836" y="1972505"/>
                <a:ext cx="9187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墨迹 44">
                <a:extLst>
                  <a:ext uri="{FF2B5EF4-FFF2-40B4-BE49-F238E27FC236}">
                    <a16:creationId xmlns:a16="http://schemas.microsoft.com/office/drawing/2014/main" id="{824FA1F6-EFFB-B981-A74B-28F227C3A146}"/>
                  </a:ext>
                </a:extLst>
              </p14:cNvPr>
              <p14:cNvContentPartPr/>
              <p14:nvPr/>
            </p14:nvContentPartPr>
            <p14:xfrm>
              <a:off x="7206676" y="2252225"/>
              <a:ext cx="2293560" cy="118440"/>
            </p14:xfrm>
          </p:contentPart>
        </mc:Choice>
        <mc:Fallback xmlns="">
          <p:pic>
            <p:nvPicPr>
              <p:cNvPr id="45" name="墨迹 44">
                <a:extLst>
                  <a:ext uri="{FF2B5EF4-FFF2-40B4-BE49-F238E27FC236}">
                    <a16:creationId xmlns:a16="http://schemas.microsoft.com/office/drawing/2014/main" id="{824FA1F6-EFFB-B981-A74B-28F227C3A146}"/>
                  </a:ext>
                </a:extLst>
              </p:cNvPr>
              <p:cNvPicPr/>
              <p:nvPr/>
            </p:nvPicPr>
            <p:blipFill>
              <a:blip r:embed="rId32"/>
              <a:stretch>
                <a:fillRect/>
              </a:stretch>
            </p:blipFill>
            <p:spPr>
              <a:xfrm>
                <a:off x="7170676" y="2180005"/>
                <a:ext cx="2365200" cy="262518"/>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墨迹 45">
                <a:extLst>
                  <a:ext uri="{FF2B5EF4-FFF2-40B4-BE49-F238E27FC236}">
                    <a16:creationId xmlns:a16="http://schemas.microsoft.com/office/drawing/2014/main" id="{50236C28-2F27-4829-BCE4-670942AA350B}"/>
                  </a:ext>
                </a:extLst>
              </p14:cNvPr>
              <p14:cNvContentPartPr/>
              <p14:nvPr/>
            </p14:nvContentPartPr>
            <p14:xfrm>
              <a:off x="7256356" y="2452385"/>
              <a:ext cx="2193840" cy="59040"/>
            </p14:xfrm>
          </p:contentPart>
        </mc:Choice>
        <mc:Fallback xmlns="">
          <p:pic>
            <p:nvPicPr>
              <p:cNvPr id="46" name="墨迹 45">
                <a:extLst>
                  <a:ext uri="{FF2B5EF4-FFF2-40B4-BE49-F238E27FC236}">
                    <a16:creationId xmlns:a16="http://schemas.microsoft.com/office/drawing/2014/main" id="{50236C28-2F27-4829-BCE4-670942AA350B}"/>
                  </a:ext>
                </a:extLst>
              </p:cNvPr>
              <p:cNvPicPr/>
              <p:nvPr/>
            </p:nvPicPr>
            <p:blipFill>
              <a:blip r:embed="rId34"/>
              <a:stretch>
                <a:fillRect/>
              </a:stretch>
            </p:blipFill>
            <p:spPr>
              <a:xfrm>
                <a:off x="7220356" y="2380385"/>
                <a:ext cx="22654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墨迹 46">
                <a:extLst>
                  <a:ext uri="{FF2B5EF4-FFF2-40B4-BE49-F238E27FC236}">
                    <a16:creationId xmlns:a16="http://schemas.microsoft.com/office/drawing/2014/main" id="{157E5441-BA0F-ABDD-406C-BE615621DB9A}"/>
                  </a:ext>
                </a:extLst>
              </p14:cNvPr>
              <p14:cNvContentPartPr/>
              <p14:nvPr/>
            </p14:nvContentPartPr>
            <p14:xfrm>
              <a:off x="7272916" y="2601425"/>
              <a:ext cx="2177640" cy="67320"/>
            </p14:xfrm>
          </p:contentPart>
        </mc:Choice>
        <mc:Fallback xmlns="">
          <p:pic>
            <p:nvPicPr>
              <p:cNvPr id="47" name="墨迹 46">
                <a:extLst>
                  <a:ext uri="{FF2B5EF4-FFF2-40B4-BE49-F238E27FC236}">
                    <a16:creationId xmlns:a16="http://schemas.microsoft.com/office/drawing/2014/main" id="{157E5441-BA0F-ABDD-406C-BE615621DB9A}"/>
                  </a:ext>
                </a:extLst>
              </p:cNvPr>
              <p:cNvPicPr/>
              <p:nvPr/>
            </p:nvPicPr>
            <p:blipFill>
              <a:blip r:embed="rId36"/>
              <a:stretch>
                <a:fillRect/>
              </a:stretch>
            </p:blipFill>
            <p:spPr>
              <a:xfrm>
                <a:off x="7236916" y="2529425"/>
                <a:ext cx="2249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墨迹 47">
                <a:extLst>
                  <a:ext uri="{FF2B5EF4-FFF2-40B4-BE49-F238E27FC236}">
                    <a16:creationId xmlns:a16="http://schemas.microsoft.com/office/drawing/2014/main" id="{F3DAA6F1-B8E3-4F60-3537-BE784BCAB1B8}"/>
                  </a:ext>
                </a:extLst>
              </p14:cNvPr>
              <p14:cNvContentPartPr/>
              <p14:nvPr/>
            </p14:nvContentPartPr>
            <p14:xfrm>
              <a:off x="7256356" y="2758025"/>
              <a:ext cx="1825200" cy="68040"/>
            </p14:xfrm>
          </p:contentPart>
        </mc:Choice>
        <mc:Fallback xmlns="">
          <p:pic>
            <p:nvPicPr>
              <p:cNvPr id="48" name="墨迹 47">
                <a:extLst>
                  <a:ext uri="{FF2B5EF4-FFF2-40B4-BE49-F238E27FC236}">
                    <a16:creationId xmlns:a16="http://schemas.microsoft.com/office/drawing/2014/main" id="{F3DAA6F1-B8E3-4F60-3537-BE784BCAB1B8}"/>
                  </a:ext>
                </a:extLst>
              </p:cNvPr>
              <p:cNvPicPr/>
              <p:nvPr/>
            </p:nvPicPr>
            <p:blipFill>
              <a:blip r:embed="rId38"/>
              <a:stretch>
                <a:fillRect/>
              </a:stretch>
            </p:blipFill>
            <p:spPr>
              <a:xfrm>
                <a:off x="7220356" y="2686025"/>
                <a:ext cx="18968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墨迹 49">
                <a:extLst>
                  <a:ext uri="{FF2B5EF4-FFF2-40B4-BE49-F238E27FC236}">
                    <a16:creationId xmlns:a16="http://schemas.microsoft.com/office/drawing/2014/main" id="{94E19582-67D4-5D6A-7B18-C0C5C7F4BEC0}"/>
                  </a:ext>
                </a:extLst>
              </p14:cNvPr>
              <p14:cNvContentPartPr/>
              <p14:nvPr/>
            </p14:nvContentPartPr>
            <p14:xfrm>
              <a:off x="9874996" y="3706985"/>
              <a:ext cx="2234520" cy="51120"/>
            </p14:xfrm>
          </p:contentPart>
        </mc:Choice>
        <mc:Fallback xmlns="">
          <p:pic>
            <p:nvPicPr>
              <p:cNvPr id="50" name="墨迹 49">
                <a:extLst>
                  <a:ext uri="{FF2B5EF4-FFF2-40B4-BE49-F238E27FC236}">
                    <a16:creationId xmlns:a16="http://schemas.microsoft.com/office/drawing/2014/main" id="{94E19582-67D4-5D6A-7B18-C0C5C7F4BEC0}"/>
                  </a:ext>
                </a:extLst>
              </p:cNvPr>
              <p:cNvPicPr/>
              <p:nvPr/>
            </p:nvPicPr>
            <p:blipFill>
              <a:blip r:embed="rId40"/>
              <a:stretch>
                <a:fillRect/>
              </a:stretch>
            </p:blipFill>
            <p:spPr>
              <a:xfrm>
                <a:off x="9838996" y="3635488"/>
                <a:ext cx="2306160" cy="193756"/>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墨迹 50">
                <a:extLst>
                  <a:ext uri="{FF2B5EF4-FFF2-40B4-BE49-F238E27FC236}">
                    <a16:creationId xmlns:a16="http://schemas.microsoft.com/office/drawing/2014/main" id="{20A9BE55-679E-EB2C-3EBE-0AAAAD69760F}"/>
                  </a:ext>
                </a:extLst>
              </p14:cNvPr>
              <p14:cNvContentPartPr/>
              <p14:nvPr/>
            </p14:nvContentPartPr>
            <p14:xfrm>
              <a:off x="9775636" y="3873305"/>
              <a:ext cx="2243880" cy="51120"/>
            </p14:xfrm>
          </p:contentPart>
        </mc:Choice>
        <mc:Fallback xmlns="">
          <p:pic>
            <p:nvPicPr>
              <p:cNvPr id="51" name="墨迹 50">
                <a:extLst>
                  <a:ext uri="{FF2B5EF4-FFF2-40B4-BE49-F238E27FC236}">
                    <a16:creationId xmlns:a16="http://schemas.microsoft.com/office/drawing/2014/main" id="{20A9BE55-679E-EB2C-3EBE-0AAAAD69760F}"/>
                  </a:ext>
                </a:extLst>
              </p:cNvPr>
              <p:cNvPicPr/>
              <p:nvPr/>
            </p:nvPicPr>
            <p:blipFill>
              <a:blip r:embed="rId42"/>
              <a:stretch>
                <a:fillRect/>
              </a:stretch>
            </p:blipFill>
            <p:spPr>
              <a:xfrm>
                <a:off x="9739636" y="3801808"/>
                <a:ext cx="2315520" cy="193756"/>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2" name="墨迹 51">
                <a:extLst>
                  <a:ext uri="{FF2B5EF4-FFF2-40B4-BE49-F238E27FC236}">
                    <a16:creationId xmlns:a16="http://schemas.microsoft.com/office/drawing/2014/main" id="{227BD9BA-E904-3486-1AE3-1B2A687B69F9}"/>
                  </a:ext>
                </a:extLst>
              </p14:cNvPr>
              <p14:cNvContentPartPr/>
              <p14:nvPr/>
            </p14:nvContentPartPr>
            <p14:xfrm>
              <a:off x="9775636" y="4047545"/>
              <a:ext cx="2255400" cy="67320"/>
            </p14:xfrm>
          </p:contentPart>
        </mc:Choice>
        <mc:Fallback xmlns="">
          <p:pic>
            <p:nvPicPr>
              <p:cNvPr id="52" name="墨迹 51">
                <a:extLst>
                  <a:ext uri="{FF2B5EF4-FFF2-40B4-BE49-F238E27FC236}">
                    <a16:creationId xmlns:a16="http://schemas.microsoft.com/office/drawing/2014/main" id="{227BD9BA-E904-3486-1AE3-1B2A687B69F9}"/>
                  </a:ext>
                </a:extLst>
              </p:cNvPr>
              <p:cNvPicPr/>
              <p:nvPr/>
            </p:nvPicPr>
            <p:blipFill>
              <a:blip r:embed="rId44"/>
              <a:stretch>
                <a:fillRect/>
              </a:stretch>
            </p:blipFill>
            <p:spPr>
              <a:xfrm>
                <a:off x="9739636" y="3975158"/>
                <a:ext cx="2327040" cy="211732"/>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3" name="墨迹 52">
                <a:extLst>
                  <a:ext uri="{FF2B5EF4-FFF2-40B4-BE49-F238E27FC236}">
                    <a16:creationId xmlns:a16="http://schemas.microsoft.com/office/drawing/2014/main" id="{6C1688C7-6061-087B-18CF-CA3ABB02C57E}"/>
                  </a:ext>
                </a:extLst>
              </p14:cNvPr>
              <p14:cNvContentPartPr/>
              <p14:nvPr/>
            </p14:nvContentPartPr>
            <p14:xfrm>
              <a:off x="9775636" y="4280825"/>
              <a:ext cx="1051920" cy="28800"/>
            </p14:xfrm>
          </p:contentPart>
        </mc:Choice>
        <mc:Fallback xmlns="">
          <p:pic>
            <p:nvPicPr>
              <p:cNvPr id="53" name="墨迹 52">
                <a:extLst>
                  <a:ext uri="{FF2B5EF4-FFF2-40B4-BE49-F238E27FC236}">
                    <a16:creationId xmlns:a16="http://schemas.microsoft.com/office/drawing/2014/main" id="{6C1688C7-6061-087B-18CF-CA3ABB02C57E}"/>
                  </a:ext>
                </a:extLst>
              </p:cNvPr>
              <p:cNvPicPr/>
              <p:nvPr/>
            </p:nvPicPr>
            <p:blipFill>
              <a:blip r:embed="rId46"/>
              <a:stretch>
                <a:fillRect/>
              </a:stretch>
            </p:blipFill>
            <p:spPr>
              <a:xfrm>
                <a:off x="9739636" y="4208825"/>
                <a:ext cx="11235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4" name="墨迹 53">
                <a:extLst>
                  <a:ext uri="{FF2B5EF4-FFF2-40B4-BE49-F238E27FC236}">
                    <a16:creationId xmlns:a16="http://schemas.microsoft.com/office/drawing/2014/main" id="{F715E7A4-49BE-F935-C9A0-FECC5B021097}"/>
                  </a:ext>
                </a:extLst>
              </p14:cNvPr>
              <p14:cNvContentPartPr/>
              <p14:nvPr/>
            </p14:nvContentPartPr>
            <p14:xfrm>
              <a:off x="8179396" y="4979225"/>
              <a:ext cx="1354680" cy="25920"/>
            </p14:xfrm>
          </p:contentPart>
        </mc:Choice>
        <mc:Fallback xmlns="">
          <p:pic>
            <p:nvPicPr>
              <p:cNvPr id="54" name="墨迹 53">
                <a:extLst>
                  <a:ext uri="{FF2B5EF4-FFF2-40B4-BE49-F238E27FC236}">
                    <a16:creationId xmlns:a16="http://schemas.microsoft.com/office/drawing/2014/main" id="{F715E7A4-49BE-F935-C9A0-FECC5B021097}"/>
                  </a:ext>
                </a:extLst>
              </p:cNvPr>
              <p:cNvPicPr/>
              <p:nvPr/>
            </p:nvPicPr>
            <p:blipFill>
              <a:blip r:embed="rId48"/>
              <a:stretch>
                <a:fillRect/>
              </a:stretch>
            </p:blipFill>
            <p:spPr>
              <a:xfrm>
                <a:off x="8143396" y="4907225"/>
                <a:ext cx="14263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5" name="墨迹 54">
                <a:extLst>
                  <a:ext uri="{FF2B5EF4-FFF2-40B4-BE49-F238E27FC236}">
                    <a16:creationId xmlns:a16="http://schemas.microsoft.com/office/drawing/2014/main" id="{5569AC21-9A44-E515-43FC-2AA7DF825179}"/>
                  </a:ext>
                </a:extLst>
              </p14:cNvPr>
              <p14:cNvContentPartPr/>
              <p14:nvPr/>
            </p14:nvContentPartPr>
            <p14:xfrm>
              <a:off x="7248436" y="5186945"/>
              <a:ext cx="2207160" cy="42480"/>
            </p14:xfrm>
          </p:contentPart>
        </mc:Choice>
        <mc:Fallback xmlns="">
          <p:pic>
            <p:nvPicPr>
              <p:cNvPr id="55" name="墨迹 54">
                <a:extLst>
                  <a:ext uri="{FF2B5EF4-FFF2-40B4-BE49-F238E27FC236}">
                    <a16:creationId xmlns:a16="http://schemas.microsoft.com/office/drawing/2014/main" id="{5569AC21-9A44-E515-43FC-2AA7DF825179}"/>
                  </a:ext>
                </a:extLst>
              </p:cNvPr>
              <p:cNvPicPr/>
              <p:nvPr/>
            </p:nvPicPr>
            <p:blipFill>
              <a:blip r:embed="rId50"/>
              <a:stretch>
                <a:fillRect/>
              </a:stretch>
            </p:blipFill>
            <p:spPr>
              <a:xfrm>
                <a:off x="7212430" y="5114945"/>
                <a:ext cx="2278812"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6" name="墨迹 55">
                <a:extLst>
                  <a:ext uri="{FF2B5EF4-FFF2-40B4-BE49-F238E27FC236}">
                    <a16:creationId xmlns:a16="http://schemas.microsoft.com/office/drawing/2014/main" id="{B14A0A43-0A22-3CD4-C72D-608D8CC5DB5F}"/>
                  </a:ext>
                </a:extLst>
              </p14:cNvPr>
              <p14:cNvContentPartPr/>
              <p14:nvPr/>
            </p14:nvContentPartPr>
            <p14:xfrm>
              <a:off x="7198396" y="5377745"/>
              <a:ext cx="2310120" cy="18000"/>
            </p14:xfrm>
          </p:contentPart>
        </mc:Choice>
        <mc:Fallback xmlns="">
          <p:pic>
            <p:nvPicPr>
              <p:cNvPr id="56" name="墨迹 55">
                <a:extLst>
                  <a:ext uri="{FF2B5EF4-FFF2-40B4-BE49-F238E27FC236}">
                    <a16:creationId xmlns:a16="http://schemas.microsoft.com/office/drawing/2014/main" id="{B14A0A43-0A22-3CD4-C72D-608D8CC5DB5F}"/>
                  </a:ext>
                </a:extLst>
              </p:cNvPr>
              <p:cNvPicPr/>
              <p:nvPr/>
            </p:nvPicPr>
            <p:blipFill>
              <a:blip r:embed="rId52"/>
              <a:stretch>
                <a:fillRect/>
              </a:stretch>
            </p:blipFill>
            <p:spPr>
              <a:xfrm>
                <a:off x="7162396" y="5304276"/>
                <a:ext cx="2381760" cy="164571"/>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7" name="墨迹 56">
                <a:extLst>
                  <a:ext uri="{FF2B5EF4-FFF2-40B4-BE49-F238E27FC236}">
                    <a16:creationId xmlns:a16="http://schemas.microsoft.com/office/drawing/2014/main" id="{3105C91D-F1F3-7413-DB62-F528717E0E4F}"/>
                  </a:ext>
                </a:extLst>
              </p14:cNvPr>
              <p14:cNvContentPartPr/>
              <p14:nvPr/>
            </p14:nvContentPartPr>
            <p14:xfrm>
              <a:off x="7256356" y="5501945"/>
              <a:ext cx="2272320" cy="26280"/>
            </p14:xfrm>
          </p:contentPart>
        </mc:Choice>
        <mc:Fallback xmlns="">
          <p:pic>
            <p:nvPicPr>
              <p:cNvPr id="57" name="墨迹 56">
                <a:extLst>
                  <a:ext uri="{FF2B5EF4-FFF2-40B4-BE49-F238E27FC236}">
                    <a16:creationId xmlns:a16="http://schemas.microsoft.com/office/drawing/2014/main" id="{3105C91D-F1F3-7413-DB62-F528717E0E4F}"/>
                  </a:ext>
                </a:extLst>
              </p:cNvPr>
              <p:cNvPicPr/>
              <p:nvPr/>
            </p:nvPicPr>
            <p:blipFill>
              <a:blip r:embed="rId54"/>
              <a:stretch>
                <a:fillRect/>
              </a:stretch>
            </p:blipFill>
            <p:spPr>
              <a:xfrm>
                <a:off x="7220356" y="5428945"/>
                <a:ext cx="2343960" cy="171915"/>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8" name="墨迹 57">
                <a:extLst>
                  <a:ext uri="{FF2B5EF4-FFF2-40B4-BE49-F238E27FC236}">
                    <a16:creationId xmlns:a16="http://schemas.microsoft.com/office/drawing/2014/main" id="{FDCA2C33-C080-19E0-67E4-E0AE4509FEEF}"/>
                  </a:ext>
                </a:extLst>
              </p14:cNvPr>
              <p14:cNvContentPartPr/>
              <p14:nvPr/>
            </p14:nvContentPartPr>
            <p14:xfrm>
              <a:off x="7315036" y="5735225"/>
              <a:ext cx="1288440" cy="25560"/>
            </p14:xfrm>
          </p:contentPart>
        </mc:Choice>
        <mc:Fallback xmlns="">
          <p:pic>
            <p:nvPicPr>
              <p:cNvPr id="58" name="墨迹 57">
                <a:extLst>
                  <a:ext uri="{FF2B5EF4-FFF2-40B4-BE49-F238E27FC236}">
                    <a16:creationId xmlns:a16="http://schemas.microsoft.com/office/drawing/2014/main" id="{FDCA2C33-C080-19E0-67E4-E0AE4509FEEF}"/>
                  </a:ext>
                </a:extLst>
              </p:cNvPr>
              <p:cNvPicPr/>
              <p:nvPr/>
            </p:nvPicPr>
            <p:blipFill>
              <a:blip r:embed="rId56"/>
              <a:stretch>
                <a:fillRect/>
              </a:stretch>
            </p:blipFill>
            <p:spPr>
              <a:xfrm>
                <a:off x="7279036" y="5663225"/>
                <a:ext cx="1360080" cy="169200"/>
              </a:xfrm>
              <a:prstGeom prst="rect">
                <a:avLst/>
              </a:prstGeom>
            </p:spPr>
          </p:pic>
        </mc:Fallback>
      </mc:AlternateContent>
    </p:spTree>
    <p:extLst>
      <p:ext uri="{BB962C8B-B14F-4D97-AF65-F5344CB8AC3E}">
        <p14:creationId xmlns:p14="http://schemas.microsoft.com/office/powerpoint/2010/main" val="455000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80" y="128043"/>
            <a:ext cx="4925132" cy="612818"/>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Content introduction</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41" name="文本框 40">
            <a:extLst>
              <a:ext uri="{FF2B5EF4-FFF2-40B4-BE49-F238E27FC236}">
                <a16:creationId xmlns:a16="http://schemas.microsoft.com/office/drawing/2014/main" id="{5D2DB3BF-885A-1747-AED3-70CB509972DB}"/>
              </a:ext>
            </a:extLst>
          </p:cNvPr>
          <p:cNvSpPr txBox="1"/>
          <p:nvPr/>
        </p:nvSpPr>
        <p:spPr>
          <a:xfrm>
            <a:off x="366314" y="1109766"/>
            <a:ext cx="1925997" cy="442429"/>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auto">
              <a:spcBef>
                <a:spcPts val="0"/>
              </a:spcBef>
              <a:spcAft>
                <a:spcPts val="0"/>
              </a:spcAft>
            </a:pPr>
            <a:r>
              <a:rPr lang="en-US" altLang="zh-CN" sz="2275" dirty="0">
                <a:solidFill>
                  <a:srgbClr val="344F56"/>
                </a:solidFill>
                <a:latin typeface="方正尚酷简体" panose="03000509000000000000" pitchFamily="65" charset="-122"/>
                <a:ea typeface="方正尚酷简体" panose="03000509000000000000" pitchFamily="65" charset="-122"/>
              </a:rPr>
              <a:t>P153-156</a:t>
            </a:r>
            <a:endParaRPr lang="zh-CN" altLang="en-US" sz="2275" dirty="0">
              <a:solidFill>
                <a:srgbClr val="344F56"/>
              </a:solidFill>
              <a:latin typeface="方正尚酷简体" panose="03000509000000000000" pitchFamily="65" charset="-122"/>
              <a:ea typeface="方正尚酷简体" panose="03000509000000000000" pitchFamily="65" charset="-122"/>
            </a:endParaRPr>
          </a:p>
        </p:txBody>
      </p:sp>
      <p:cxnSp>
        <p:nvCxnSpPr>
          <p:cNvPr id="42" name="直接连接符 41">
            <a:extLst>
              <a:ext uri="{FF2B5EF4-FFF2-40B4-BE49-F238E27FC236}">
                <a16:creationId xmlns:a16="http://schemas.microsoft.com/office/drawing/2014/main" id="{5DCC254E-B020-BB9A-16B4-0AA095E24B2D}"/>
              </a:ext>
            </a:extLst>
          </p:cNvPr>
          <p:cNvCxnSpPr>
            <a:cxnSpLocks/>
          </p:cNvCxnSpPr>
          <p:nvPr/>
        </p:nvCxnSpPr>
        <p:spPr>
          <a:xfrm>
            <a:off x="452149" y="1600496"/>
            <a:ext cx="2375718" cy="0"/>
          </a:xfrm>
          <a:prstGeom prst="line">
            <a:avLst/>
          </a:prstGeom>
          <a:noFill/>
          <a:ln w="12700" cap="flat" cmpd="sng" algn="ctr">
            <a:solidFill>
              <a:srgbClr val="344F56"/>
            </a:solidFill>
            <a:prstDash val="solid"/>
            <a:miter lim="800000"/>
          </a:ln>
          <a:effectLst/>
        </p:spPr>
      </p:cxnSp>
      <p:pic>
        <p:nvPicPr>
          <p:cNvPr id="19" name="图片 18">
            <a:extLst>
              <a:ext uri="{FF2B5EF4-FFF2-40B4-BE49-F238E27FC236}">
                <a16:creationId xmlns:a16="http://schemas.microsoft.com/office/drawing/2014/main" id="{AA86B16B-E76B-B10D-5C31-2C3DE434538C}"/>
              </a:ext>
            </a:extLst>
          </p:cNvPr>
          <p:cNvPicPr>
            <a:picLocks noChangeAspect="1"/>
          </p:cNvPicPr>
          <p:nvPr/>
        </p:nvPicPr>
        <p:blipFill>
          <a:blip r:embed="rId3"/>
          <a:stretch>
            <a:fillRect/>
          </a:stretch>
        </p:blipFill>
        <p:spPr>
          <a:xfrm>
            <a:off x="2065054" y="1388224"/>
            <a:ext cx="2613088" cy="5485177"/>
          </a:xfrm>
          <a:prstGeom prst="rect">
            <a:avLst/>
          </a:prstGeom>
        </p:spPr>
      </p:pic>
      <p:pic>
        <p:nvPicPr>
          <p:cNvPr id="13" name="图片 12">
            <a:extLst>
              <a:ext uri="{FF2B5EF4-FFF2-40B4-BE49-F238E27FC236}">
                <a16:creationId xmlns:a16="http://schemas.microsoft.com/office/drawing/2014/main" id="{1D3E8499-ACD1-DDFC-777C-D5D5F16688C4}"/>
              </a:ext>
            </a:extLst>
          </p:cNvPr>
          <p:cNvPicPr>
            <a:picLocks noChangeAspect="1"/>
          </p:cNvPicPr>
          <p:nvPr/>
        </p:nvPicPr>
        <p:blipFill>
          <a:blip r:embed="rId4"/>
          <a:stretch>
            <a:fillRect/>
          </a:stretch>
        </p:blipFill>
        <p:spPr>
          <a:xfrm>
            <a:off x="4601043" y="1388224"/>
            <a:ext cx="2625801" cy="5485178"/>
          </a:xfrm>
          <a:prstGeom prst="rect">
            <a:avLst/>
          </a:prstGeom>
        </p:spPr>
      </p:pic>
      <p:pic>
        <p:nvPicPr>
          <p:cNvPr id="15" name="图片 14">
            <a:extLst>
              <a:ext uri="{FF2B5EF4-FFF2-40B4-BE49-F238E27FC236}">
                <a16:creationId xmlns:a16="http://schemas.microsoft.com/office/drawing/2014/main" id="{27DE1C5C-F5AA-E8D6-8EE3-CFF40EBC1D03}"/>
              </a:ext>
            </a:extLst>
          </p:cNvPr>
          <p:cNvPicPr>
            <a:picLocks noChangeAspect="1"/>
          </p:cNvPicPr>
          <p:nvPr/>
        </p:nvPicPr>
        <p:blipFill>
          <a:blip r:embed="rId5"/>
          <a:stretch>
            <a:fillRect/>
          </a:stretch>
        </p:blipFill>
        <p:spPr>
          <a:xfrm>
            <a:off x="7074095" y="1388224"/>
            <a:ext cx="2653173" cy="5469775"/>
          </a:xfrm>
          <a:prstGeom prst="rect">
            <a:avLst/>
          </a:prstGeom>
        </p:spPr>
      </p:pic>
      <p:pic>
        <p:nvPicPr>
          <p:cNvPr id="17" name="图片 16">
            <a:extLst>
              <a:ext uri="{FF2B5EF4-FFF2-40B4-BE49-F238E27FC236}">
                <a16:creationId xmlns:a16="http://schemas.microsoft.com/office/drawing/2014/main" id="{2A14860A-9EBF-974E-4824-0D6C35946732}"/>
              </a:ext>
            </a:extLst>
          </p:cNvPr>
          <p:cNvPicPr>
            <a:picLocks noChangeAspect="1"/>
          </p:cNvPicPr>
          <p:nvPr/>
        </p:nvPicPr>
        <p:blipFill>
          <a:blip r:embed="rId6"/>
          <a:stretch>
            <a:fillRect/>
          </a:stretch>
        </p:blipFill>
        <p:spPr>
          <a:xfrm>
            <a:off x="9535576" y="1393859"/>
            <a:ext cx="2660644" cy="5464141"/>
          </a:xfrm>
          <a:prstGeom prst="rect">
            <a:avLst/>
          </a:prstGeom>
        </p:spPr>
      </p:pic>
      <mc:AlternateContent xmlns:mc="http://schemas.openxmlformats.org/markup-compatibility/2006" xmlns:p14="http://schemas.microsoft.com/office/powerpoint/2010/main">
        <mc:Choice Requires="p14">
          <p:contentPart p14:bwMode="auto" r:id="rId7">
            <p14:nvContentPartPr>
              <p14:cNvPr id="20" name="墨迹 19">
                <a:extLst>
                  <a:ext uri="{FF2B5EF4-FFF2-40B4-BE49-F238E27FC236}">
                    <a16:creationId xmlns:a16="http://schemas.microsoft.com/office/drawing/2014/main" id="{83BFF73C-633D-0DDF-6AE1-C0FE7E72F97A}"/>
                  </a:ext>
                </a:extLst>
              </p14:cNvPr>
              <p14:cNvContentPartPr/>
              <p14:nvPr/>
            </p14:nvContentPartPr>
            <p14:xfrm>
              <a:off x="3374476" y="5476385"/>
              <a:ext cx="1080360" cy="51840"/>
            </p14:xfrm>
          </p:contentPart>
        </mc:Choice>
        <mc:Fallback xmlns="">
          <p:pic>
            <p:nvPicPr>
              <p:cNvPr id="20" name="墨迹 19">
                <a:extLst>
                  <a:ext uri="{FF2B5EF4-FFF2-40B4-BE49-F238E27FC236}">
                    <a16:creationId xmlns:a16="http://schemas.microsoft.com/office/drawing/2014/main" id="{83BFF73C-633D-0DDF-6AE1-C0FE7E72F97A}"/>
                  </a:ext>
                </a:extLst>
              </p:cNvPr>
              <p:cNvPicPr/>
              <p:nvPr/>
            </p:nvPicPr>
            <p:blipFill>
              <a:blip r:embed="rId8"/>
              <a:stretch>
                <a:fillRect/>
              </a:stretch>
            </p:blipFill>
            <p:spPr>
              <a:xfrm>
                <a:off x="3338476" y="5404385"/>
                <a:ext cx="1152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墨迹 20">
                <a:extLst>
                  <a:ext uri="{FF2B5EF4-FFF2-40B4-BE49-F238E27FC236}">
                    <a16:creationId xmlns:a16="http://schemas.microsoft.com/office/drawing/2014/main" id="{B24D925B-87DC-961C-1A37-1A3C7261912B}"/>
                  </a:ext>
                </a:extLst>
              </p14:cNvPr>
              <p14:cNvContentPartPr/>
              <p14:nvPr/>
            </p14:nvContentPartPr>
            <p14:xfrm>
              <a:off x="2268916" y="5676545"/>
              <a:ext cx="2280240" cy="43920"/>
            </p14:xfrm>
          </p:contentPart>
        </mc:Choice>
        <mc:Fallback xmlns="">
          <p:pic>
            <p:nvPicPr>
              <p:cNvPr id="21" name="墨迹 20">
                <a:extLst>
                  <a:ext uri="{FF2B5EF4-FFF2-40B4-BE49-F238E27FC236}">
                    <a16:creationId xmlns:a16="http://schemas.microsoft.com/office/drawing/2014/main" id="{B24D925B-87DC-961C-1A37-1A3C7261912B}"/>
                  </a:ext>
                </a:extLst>
              </p:cNvPr>
              <p:cNvPicPr/>
              <p:nvPr/>
            </p:nvPicPr>
            <p:blipFill>
              <a:blip r:embed="rId10"/>
              <a:stretch>
                <a:fillRect/>
              </a:stretch>
            </p:blipFill>
            <p:spPr>
              <a:xfrm>
                <a:off x="2232916" y="5604545"/>
                <a:ext cx="2351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墨迹 21">
                <a:extLst>
                  <a:ext uri="{FF2B5EF4-FFF2-40B4-BE49-F238E27FC236}">
                    <a16:creationId xmlns:a16="http://schemas.microsoft.com/office/drawing/2014/main" id="{0409C402-A0E8-0BEA-AA2D-84E541808F62}"/>
                  </a:ext>
                </a:extLst>
              </p14:cNvPr>
              <p14:cNvContentPartPr/>
              <p14:nvPr/>
            </p14:nvContentPartPr>
            <p14:xfrm>
              <a:off x="2227516" y="5876705"/>
              <a:ext cx="2227320" cy="126360"/>
            </p14:xfrm>
          </p:contentPart>
        </mc:Choice>
        <mc:Fallback xmlns="">
          <p:pic>
            <p:nvPicPr>
              <p:cNvPr id="22" name="墨迹 21">
                <a:extLst>
                  <a:ext uri="{FF2B5EF4-FFF2-40B4-BE49-F238E27FC236}">
                    <a16:creationId xmlns:a16="http://schemas.microsoft.com/office/drawing/2014/main" id="{0409C402-A0E8-0BEA-AA2D-84E541808F62}"/>
                  </a:ext>
                </a:extLst>
              </p:cNvPr>
              <p:cNvPicPr/>
              <p:nvPr/>
            </p:nvPicPr>
            <p:blipFill>
              <a:blip r:embed="rId12"/>
              <a:stretch>
                <a:fillRect/>
              </a:stretch>
            </p:blipFill>
            <p:spPr>
              <a:xfrm>
                <a:off x="2191510" y="5804705"/>
                <a:ext cx="2298972"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墨迹 22">
                <a:extLst>
                  <a:ext uri="{FF2B5EF4-FFF2-40B4-BE49-F238E27FC236}">
                    <a16:creationId xmlns:a16="http://schemas.microsoft.com/office/drawing/2014/main" id="{ED97E023-9050-995C-A2F8-6D0E51D3E7E4}"/>
                  </a:ext>
                </a:extLst>
              </p14:cNvPr>
              <p14:cNvContentPartPr/>
              <p14:nvPr/>
            </p14:nvContentPartPr>
            <p14:xfrm>
              <a:off x="2252716" y="6109985"/>
              <a:ext cx="1462680" cy="25560"/>
            </p14:xfrm>
          </p:contentPart>
        </mc:Choice>
        <mc:Fallback xmlns="">
          <p:pic>
            <p:nvPicPr>
              <p:cNvPr id="23" name="墨迹 22">
                <a:extLst>
                  <a:ext uri="{FF2B5EF4-FFF2-40B4-BE49-F238E27FC236}">
                    <a16:creationId xmlns:a16="http://schemas.microsoft.com/office/drawing/2014/main" id="{ED97E023-9050-995C-A2F8-6D0E51D3E7E4}"/>
                  </a:ext>
                </a:extLst>
              </p:cNvPr>
              <p:cNvPicPr/>
              <p:nvPr/>
            </p:nvPicPr>
            <p:blipFill>
              <a:blip r:embed="rId14"/>
              <a:stretch>
                <a:fillRect/>
              </a:stretch>
            </p:blipFill>
            <p:spPr>
              <a:xfrm>
                <a:off x="2216716" y="6037985"/>
                <a:ext cx="15343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墨迹 32">
                <a:extLst>
                  <a:ext uri="{FF2B5EF4-FFF2-40B4-BE49-F238E27FC236}">
                    <a16:creationId xmlns:a16="http://schemas.microsoft.com/office/drawing/2014/main" id="{AD97F171-3529-71EA-FED8-8DB3E01334AA}"/>
                  </a:ext>
                </a:extLst>
              </p14:cNvPr>
              <p14:cNvContentPartPr/>
              <p14:nvPr/>
            </p14:nvContentPartPr>
            <p14:xfrm>
              <a:off x="3724036" y="6109265"/>
              <a:ext cx="888840" cy="17280"/>
            </p14:xfrm>
          </p:contentPart>
        </mc:Choice>
        <mc:Fallback xmlns="">
          <p:pic>
            <p:nvPicPr>
              <p:cNvPr id="33" name="墨迹 32">
                <a:extLst>
                  <a:ext uri="{FF2B5EF4-FFF2-40B4-BE49-F238E27FC236}">
                    <a16:creationId xmlns:a16="http://schemas.microsoft.com/office/drawing/2014/main" id="{AD97F171-3529-71EA-FED8-8DB3E01334AA}"/>
                  </a:ext>
                </a:extLst>
              </p:cNvPr>
              <p:cNvPicPr/>
              <p:nvPr/>
            </p:nvPicPr>
            <p:blipFill>
              <a:blip r:embed="rId16"/>
              <a:stretch>
                <a:fillRect/>
              </a:stretch>
            </p:blipFill>
            <p:spPr>
              <a:xfrm>
                <a:off x="3688036" y="6037265"/>
                <a:ext cx="9604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墨迹 33">
                <a:extLst>
                  <a:ext uri="{FF2B5EF4-FFF2-40B4-BE49-F238E27FC236}">
                    <a16:creationId xmlns:a16="http://schemas.microsoft.com/office/drawing/2014/main" id="{4352E6F7-9A4A-CC0A-AF7C-B8A7F5BE6553}"/>
                  </a:ext>
                </a:extLst>
              </p14:cNvPr>
              <p14:cNvContentPartPr/>
              <p14:nvPr/>
            </p14:nvContentPartPr>
            <p14:xfrm>
              <a:off x="2294116" y="6275585"/>
              <a:ext cx="506520" cy="67320"/>
            </p14:xfrm>
          </p:contentPart>
        </mc:Choice>
        <mc:Fallback xmlns="">
          <p:pic>
            <p:nvPicPr>
              <p:cNvPr id="34" name="墨迹 33">
                <a:extLst>
                  <a:ext uri="{FF2B5EF4-FFF2-40B4-BE49-F238E27FC236}">
                    <a16:creationId xmlns:a16="http://schemas.microsoft.com/office/drawing/2014/main" id="{4352E6F7-9A4A-CC0A-AF7C-B8A7F5BE6553}"/>
                  </a:ext>
                </a:extLst>
              </p:cNvPr>
              <p:cNvPicPr/>
              <p:nvPr/>
            </p:nvPicPr>
            <p:blipFill>
              <a:blip r:embed="rId18"/>
              <a:stretch>
                <a:fillRect/>
              </a:stretch>
            </p:blipFill>
            <p:spPr>
              <a:xfrm>
                <a:off x="2258116" y="6203585"/>
                <a:ext cx="5781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7" name="墨迹 36">
                <a:extLst>
                  <a:ext uri="{FF2B5EF4-FFF2-40B4-BE49-F238E27FC236}">
                    <a16:creationId xmlns:a16="http://schemas.microsoft.com/office/drawing/2014/main" id="{F0B4F372-3E89-5917-3969-A875A8090E8D}"/>
                  </a:ext>
                </a:extLst>
              </p14:cNvPr>
              <p14:cNvContentPartPr/>
              <p14:nvPr/>
            </p14:nvContentPartPr>
            <p14:xfrm>
              <a:off x="6350596" y="2917505"/>
              <a:ext cx="697680" cy="360"/>
            </p14:xfrm>
          </p:contentPart>
        </mc:Choice>
        <mc:Fallback xmlns="">
          <p:pic>
            <p:nvPicPr>
              <p:cNvPr id="37" name="墨迹 36">
                <a:extLst>
                  <a:ext uri="{FF2B5EF4-FFF2-40B4-BE49-F238E27FC236}">
                    <a16:creationId xmlns:a16="http://schemas.microsoft.com/office/drawing/2014/main" id="{F0B4F372-3E89-5917-3969-A875A8090E8D}"/>
                  </a:ext>
                </a:extLst>
              </p:cNvPr>
              <p:cNvPicPr/>
              <p:nvPr/>
            </p:nvPicPr>
            <p:blipFill>
              <a:blip r:embed="rId20"/>
              <a:stretch>
                <a:fillRect/>
              </a:stretch>
            </p:blipFill>
            <p:spPr>
              <a:xfrm>
                <a:off x="6314596" y="2845505"/>
                <a:ext cx="769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8" name="墨迹 37">
                <a:extLst>
                  <a:ext uri="{FF2B5EF4-FFF2-40B4-BE49-F238E27FC236}">
                    <a16:creationId xmlns:a16="http://schemas.microsoft.com/office/drawing/2014/main" id="{B5E7320A-4BB9-FFD7-6593-D59975DE324C}"/>
                  </a:ext>
                </a:extLst>
              </p14:cNvPr>
              <p14:cNvContentPartPr/>
              <p14:nvPr/>
            </p14:nvContentPartPr>
            <p14:xfrm>
              <a:off x="4754356" y="3108665"/>
              <a:ext cx="1653840" cy="18000"/>
            </p14:xfrm>
          </p:contentPart>
        </mc:Choice>
        <mc:Fallback xmlns="">
          <p:pic>
            <p:nvPicPr>
              <p:cNvPr id="38" name="墨迹 37">
                <a:extLst>
                  <a:ext uri="{FF2B5EF4-FFF2-40B4-BE49-F238E27FC236}">
                    <a16:creationId xmlns:a16="http://schemas.microsoft.com/office/drawing/2014/main" id="{B5E7320A-4BB9-FFD7-6593-D59975DE324C}"/>
                  </a:ext>
                </a:extLst>
              </p:cNvPr>
              <p:cNvPicPr/>
              <p:nvPr/>
            </p:nvPicPr>
            <p:blipFill>
              <a:blip r:embed="rId22"/>
              <a:stretch>
                <a:fillRect/>
              </a:stretch>
            </p:blipFill>
            <p:spPr>
              <a:xfrm>
                <a:off x="4718356" y="3036665"/>
                <a:ext cx="17254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 name="墨迹 38">
                <a:extLst>
                  <a:ext uri="{FF2B5EF4-FFF2-40B4-BE49-F238E27FC236}">
                    <a16:creationId xmlns:a16="http://schemas.microsoft.com/office/drawing/2014/main" id="{71E50F02-E20E-87A3-B145-DB719D21B405}"/>
                  </a:ext>
                </a:extLst>
              </p14:cNvPr>
              <p14:cNvContentPartPr/>
              <p14:nvPr/>
            </p14:nvContentPartPr>
            <p14:xfrm>
              <a:off x="6716356" y="3091745"/>
              <a:ext cx="273600" cy="8640"/>
            </p14:xfrm>
          </p:contentPart>
        </mc:Choice>
        <mc:Fallback xmlns="">
          <p:pic>
            <p:nvPicPr>
              <p:cNvPr id="39" name="墨迹 38">
                <a:extLst>
                  <a:ext uri="{FF2B5EF4-FFF2-40B4-BE49-F238E27FC236}">
                    <a16:creationId xmlns:a16="http://schemas.microsoft.com/office/drawing/2014/main" id="{71E50F02-E20E-87A3-B145-DB719D21B405}"/>
                  </a:ext>
                </a:extLst>
              </p:cNvPr>
              <p:cNvPicPr/>
              <p:nvPr/>
            </p:nvPicPr>
            <p:blipFill>
              <a:blip r:embed="rId24"/>
              <a:stretch>
                <a:fillRect/>
              </a:stretch>
            </p:blipFill>
            <p:spPr>
              <a:xfrm>
                <a:off x="6680356" y="3019745"/>
                <a:ext cx="345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0" name="墨迹 39">
                <a:extLst>
                  <a:ext uri="{FF2B5EF4-FFF2-40B4-BE49-F238E27FC236}">
                    <a16:creationId xmlns:a16="http://schemas.microsoft.com/office/drawing/2014/main" id="{451EB801-9D91-4848-E546-29FACEAB5DBA}"/>
                  </a:ext>
                </a:extLst>
              </p14:cNvPr>
              <p14:cNvContentPartPr/>
              <p14:nvPr/>
            </p14:nvContentPartPr>
            <p14:xfrm>
              <a:off x="4787476" y="3240785"/>
              <a:ext cx="2264040" cy="26640"/>
            </p14:xfrm>
          </p:contentPart>
        </mc:Choice>
        <mc:Fallback xmlns="">
          <p:pic>
            <p:nvPicPr>
              <p:cNvPr id="40" name="墨迹 39">
                <a:extLst>
                  <a:ext uri="{FF2B5EF4-FFF2-40B4-BE49-F238E27FC236}">
                    <a16:creationId xmlns:a16="http://schemas.microsoft.com/office/drawing/2014/main" id="{451EB801-9D91-4848-E546-29FACEAB5DBA}"/>
                  </a:ext>
                </a:extLst>
              </p:cNvPr>
              <p:cNvPicPr/>
              <p:nvPr/>
            </p:nvPicPr>
            <p:blipFill>
              <a:blip r:embed="rId26"/>
              <a:stretch>
                <a:fillRect/>
              </a:stretch>
            </p:blipFill>
            <p:spPr>
              <a:xfrm>
                <a:off x="4751470" y="3168785"/>
                <a:ext cx="2335691"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3" name="墨迹 42">
                <a:extLst>
                  <a:ext uri="{FF2B5EF4-FFF2-40B4-BE49-F238E27FC236}">
                    <a16:creationId xmlns:a16="http://schemas.microsoft.com/office/drawing/2014/main" id="{2C699BE1-3C23-1B5F-FB4D-2EE3E05D7618}"/>
                  </a:ext>
                </a:extLst>
              </p14:cNvPr>
              <p14:cNvContentPartPr/>
              <p14:nvPr/>
            </p14:nvContentPartPr>
            <p14:xfrm>
              <a:off x="4804396" y="3456785"/>
              <a:ext cx="1204560" cy="92880"/>
            </p14:xfrm>
          </p:contentPart>
        </mc:Choice>
        <mc:Fallback xmlns="">
          <p:pic>
            <p:nvPicPr>
              <p:cNvPr id="43" name="墨迹 42">
                <a:extLst>
                  <a:ext uri="{FF2B5EF4-FFF2-40B4-BE49-F238E27FC236}">
                    <a16:creationId xmlns:a16="http://schemas.microsoft.com/office/drawing/2014/main" id="{2C699BE1-3C23-1B5F-FB4D-2EE3E05D7618}"/>
                  </a:ext>
                </a:extLst>
              </p:cNvPr>
              <p:cNvPicPr/>
              <p:nvPr/>
            </p:nvPicPr>
            <p:blipFill>
              <a:blip r:embed="rId28"/>
              <a:stretch>
                <a:fillRect/>
              </a:stretch>
            </p:blipFill>
            <p:spPr>
              <a:xfrm>
                <a:off x="4768385" y="3384785"/>
                <a:ext cx="1276221"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墨迹 43">
                <a:extLst>
                  <a:ext uri="{FF2B5EF4-FFF2-40B4-BE49-F238E27FC236}">
                    <a16:creationId xmlns:a16="http://schemas.microsoft.com/office/drawing/2014/main" id="{9BE10120-C16E-3BC0-98FC-891D8B828EFE}"/>
                  </a:ext>
                </a:extLst>
              </p14:cNvPr>
              <p14:cNvContentPartPr/>
              <p14:nvPr/>
            </p14:nvContentPartPr>
            <p14:xfrm>
              <a:off x="8594836" y="2044505"/>
              <a:ext cx="847080" cy="84600"/>
            </p14:xfrm>
          </p:contentPart>
        </mc:Choice>
        <mc:Fallback xmlns="">
          <p:pic>
            <p:nvPicPr>
              <p:cNvPr id="44" name="墨迹 43">
                <a:extLst>
                  <a:ext uri="{FF2B5EF4-FFF2-40B4-BE49-F238E27FC236}">
                    <a16:creationId xmlns:a16="http://schemas.microsoft.com/office/drawing/2014/main" id="{9BE10120-C16E-3BC0-98FC-891D8B828EFE}"/>
                  </a:ext>
                </a:extLst>
              </p:cNvPr>
              <p:cNvPicPr/>
              <p:nvPr/>
            </p:nvPicPr>
            <p:blipFill>
              <a:blip r:embed="rId30"/>
              <a:stretch>
                <a:fillRect/>
              </a:stretch>
            </p:blipFill>
            <p:spPr>
              <a:xfrm>
                <a:off x="8558836" y="1972505"/>
                <a:ext cx="9187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墨迹 44">
                <a:extLst>
                  <a:ext uri="{FF2B5EF4-FFF2-40B4-BE49-F238E27FC236}">
                    <a16:creationId xmlns:a16="http://schemas.microsoft.com/office/drawing/2014/main" id="{824FA1F6-EFFB-B981-A74B-28F227C3A146}"/>
                  </a:ext>
                </a:extLst>
              </p14:cNvPr>
              <p14:cNvContentPartPr/>
              <p14:nvPr/>
            </p14:nvContentPartPr>
            <p14:xfrm>
              <a:off x="7206676" y="2252225"/>
              <a:ext cx="2293560" cy="118440"/>
            </p14:xfrm>
          </p:contentPart>
        </mc:Choice>
        <mc:Fallback xmlns="">
          <p:pic>
            <p:nvPicPr>
              <p:cNvPr id="45" name="墨迹 44">
                <a:extLst>
                  <a:ext uri="{FF2B5EF4-FFF2-40B4-BE49-F238E27FC236}">
                    <a16:creationId xmlns:a16="http://schemas.microsoft.com/office/drawing/2014/main" id="{824FA1F6-EFFB-B981-A74B-28F227C3A146}"/>
                  </a:ext>
                </a:extLst>
              </p:cNvPr>
              <p:cNvPicPr/>
              <p:nvPr/>
            </p:nvPicPr>
            <p:blipFill>
              <a:blip r:embed="rId32"/>
              <a:stretch>
                <a:fillRect/>
              </a:stretch>
            </p:blipFill>
            <p:spPr>
              <a:xfrm>
                <a:off x="7170676" y="2180005"/>
                <a:ext cx="2365200" cy="262518"/>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墨迹 45">
                <a:extLst>
                  <a:ext uri="{FF2B5EF4-FFF2-40B4-BE49-F238E27FC236}">
                    <a16:creationId xmlns:a16="http://schemas.microsoft.com/office/drawing/2014/main" id="{50236C28-2F27-4829-BCE4-670942AA350B}"/>
                  </a:ext>
                </a:extLst>
              </p14:cNvPr>
              <p14:cNvContentPartPr/>
              <p14:nvPr/>
            </p14:nvContentPartPr>
            <p14:xfrm>
              <a:off x="7256356" y="2452385"/>
              <a:ext cx="2193840" cy="59040"/>
            </p14:xfrm>
          </p:contentPart>
        </mc:Choice>
        <mc:Fallback xmlns="">
          <p:pic>
            <p:nvPicPr>
              <p:cNvPr id="46" name="墨迹 45">
                <a:extLst>
                  <a:ext uri="{FF2B5EF4-FFF2-40B4-BE49-F238E27FC236}">
                    <a16:creationId xmlns:a16="http://schemas.microsoft.com/office/drawing/2014/main" id="{50236C28-2F27-4829-BCE4-670942AA350B}"/>
                  </a:ext>
                </a:extLst>
              </p:cNvPr>
              <p:cNvPicPr/>
              <p:nvPr/>
            </p:nvPicPr>
            <p:blipFill>
              <a:blip r:embed="rId34"/>
              <a:stretch>
                <a:fillRect/>
              </a:stretch>
            </p:blipFill>
            <p:spPr>
              <a:xfrm>
                <a:off x="7220356" y="2380385"/>
                <a:ext cx="22654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墨迹 46">
                <a:extLst>
                  <a:ext uri="{FF2B5EF4-FFF2-40B4-BE49-F238E27FC236}">
                    <a16:creationId xmlns:a16="http://schemas.microsoft.com/office/drawing/2014/main" id="{157E5441-BA0F-ABDD-406C-BE615621DB9A}"/>
                  </a:ext>
                </a:extLst>
              </p14:cNvPr>
              <p14:cNvContentPartPr/>
              <p14:nvPr/>
            </p14:nvContentPartPr>
            <p14:xfrm>
              <a:off x="7272916" y="2601425"/>
              <a:ext cx="2177640" cy="67320"/>
            </p14:xfrm>
          </p:contentPart>
        </mc:Choice>
        <mc:Fallback xmlns="">
          <p:pic>
            <p:nvPicPr>
              <p:cNvPr id="47" name="墨迹 46">
                <a:extLst>
                  <a:ext uri="{FF2B5EF4-FFF2-40B4-BE49-F238E27FC236}">
                    <a16:creationId xmlns:a16="http://schemas.microsoft.com/office/drawing/2014/main" id="{157E5441-BA0F-ABDD-406C-BE615621DB9A}"/>
                  </a:ext>
                </a:extLst>
              </p:cNvPr>
              <p:cNvPicPr/>
              <p:nvPr/>
            </p:nvPicPr>
            <p:blipFill>
              <a:blip r:embed="rId36"/>
              <a:stretch>
                <a:fillRect/>
              </a:stretch>
            </p:blipFill>
            <p:spPr>
              <a:xfrm>
                <a:off x="7236916" y="2529425"/>
                <a:ext cx="2249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墨迹 47">
                <a:extLst>
                  <a:ext uri="{FF2B5EF4-FFF2-40B4-BE49-F238E27FC236}">
                    <a16:creationId xmlns:a16="http://schemas.microsoft.com/office/drawing/2014/main" id="{F3DAA6F1-B8E3-4F60-3537-BE784BCAB1B8}"/>
                  </a:ext>
                </a:extLst>
              </p14:cNvPr>
              <p14:cNvContentPartPr/>
              <p14:nvPr/>
            </p14:nvContentPartPr>
            <p14:xfrm>
              <a:off x="7256356" y="2758025"/>
              <a:ext cx="1825200" cy="68040"/>
            </p14:xfrm>
          </p:contentPart>
        </mc:Choice>
        <mc:Fallback xmlns="">
          <p:pic>
            <p:nvPicPr>
              <p:cNvPr id="48" name="墨迹 47">
                <a:extLst>
                  <a:ext uri="{FF2B5EF4-FFF2-40B4-BE49-F238E27FC236}">
                    <a16:creationId xmlns:a16="http://schemas.microsoft.com/office/drawing/2014/main" id="{F3DAA6F1-B8E3-4F60-3537-BE784BCAB1B8}"/>
                  </a:ext>
                </a:extLst>
              </p:cNvPr>
              <p:cNvPicPr/>
              <p:nvPr/>
            </p:nvPicPr>
            <p:blipFill>
              <a:blip r:embed="rId38"/>
              <a:stretch>
                <a:fillRect/>
              </a:stretch>
            </p:blipFill>
            <p:spPr>
              <a:xfrm>
                <a:off x="7220356" y="2686025"/>
                <a:ext cx="18968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墨迹 49">
                <a:extLst>
                  <a:ext uri="{FF2B5EF4-FFF2-40B4-BE49-F238E27FC236}">
                    <a16:creationId xmlns:a16="http://schemas.microsoft.com/office/drawing/2014/main" id="{94E19582-67D4-5D6A-7B18-C0C5C7F4BEC0}"/>
                  </a:ext>
                </a:extLst>
              </p14:cNvPr>
              <p14:cNvContentPartPr/>
              <p14:nvPr/>
            </p14:nvContentPartPr>
            <p14:xfrm>
              <a:off x="9874996" y="3706985"/>
              <a:ext cx="2234520" cy="51120"/>
            </p14:xfrm>
          </p:contentPart>
        </mc:Choice>
        <mc:Fallback xmlns="">
          <p:pic>
            <p:nvPicPr>
              <p:cNvPr id="50" name="墨迹 49">
                <a:extLst>
                  <a:ext uri="{FF2B5EF4-FFF2-40B4-BE49-F238E27FC236}">
                    <a16:creationId xmlns:a16="http://schemas.microsoft.com/office/drawing/2014/main" id="{94E19582-67D4-5D6A-7B18-C0C5C7F4BEC0}"/>
                  </a:ext>
                </a:extLst>
              </p:cNvPr>
              <p:cNvPicPr/>
              <p:nvPr/>
            </p:nvPicPr>
            <p:blipFill>
              <a:blip r:embed="rId40"/>
              <a:stretch>
                <a:fillRect/>
              </a:stretch>
            </p:blipFill>
            <p:spPr>
              <a:xfrm>
                <a:off x="9838996" y="3635488"/>
                <a:ext cx="2306160" cy="193756"/>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墨迹 50">
                <a:extLst>
                  <a:ext uri="{FF2B5EF4-FFF2-40B4-BE49-F238E27FC236}">
                    <a16:creationId xmlns:a16="http://schemas.microsoft.com/office/drawing/2014/main" id="{20A9BE55-679E-EB2C-3EBE-0AAAAD69760F}"/>
                  </a:ext>
                </a:extLst>
              </p14:cNvPr>
              <p14:cNvContentPartPr/>
              <p14:nvPr/>
            </p14:nvContentPartPr>
            <p14:xfrm>
              <a:off x="9775636" y="3873305"/>
              <a:ext cx="2243880" cy="51120"/>
            </p14:xfrm>
          </p:contentPart>
        </mc:Choice>
        <mc:Fallback xmlns="">
          <p:pic>
            <p:nvPicPr>
              <p:cNvPr id="51" name="墨迹 50">
                <a:extLst>
                  <a:ext uri="{FF2B5EF4-FFF2-40B4-BE49-F238E27FC236}">
                    <a16:creationId xmlns:a16="http://schemas.microsoft.com/office/drawing/2014/main" id="{20A9BE55-679E-EB2C-3EBE-0AAAAD69760F}"/>
                  </a:ext>
                </a:extLst>
              </p:cNvPr>
              <p:cNvPicPr/>
              <p:nvPr/>
            </p:nvPicPr>
            <p:blipFill>
              <a:blip r:embed="rId42"/>
              <a:stretch>
                <a:fillRect/>
              </a:stretch>
            </p:blipFill>
            <p:spPr>
              <a:xfrm>
                <a:off x="9739636" y="3801808"/>
                <a:ext cx="2315520" cy="193756"/>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2" name="墨迹 51">
                <a:extLst>
                  <a:ext uri="{FF2B5EF4-FFF2-40B4-BE49-F238E27FC236}">
                    <a16:creationId xmlns:a16="http://schemas.microsoft.com/office/drawing/2014/main" id="{227BD9BA-E904-3486-1AE3-1B2A687B69F9}"/>
                  </a:ext>
                </a:extLst>
              </p14:cNvPr>
              <p14:cNvContentPartPr/>
              <p14:nvPr/>
            </p14:nvContentPartPr>
            <p14:xfrm>
              <a:off x="9775636" y="4047545"/>
              <a:ext cx="2255400" cy="67320"/>
            </p14:xfrm>
          </p:contentPart>
        </mc:Choice>
        <mc:Fallback xmlns="">
          <p:pic>
            <p:nvPicPr>
              <p:cNvPr id="52" name="墨迹 51">
                <a:extLst>
                  <a:ext uri="{FF2B5EF4-FFF2-40B4-BE49-F238E27FC236}">
                    <a16:creationId xmlns:a16="http://schemas.microsoft.com/office/drawing/2014/main" id="{227BD9BA-E904-3486-1AE3-1B2A687B69F9}"/>
                  </a:ext>
                </a:extLst>
              </p:cNvPr>
              <p:cNvPicPr/>
              <p:nvPr/>
            </p:nvPicPr>
            <p:blipFill>
              <a:blip r:embed="rId44"/>
              <a:stretch>
                <a:fillRect/>
              </a:stretch>
            </p:blipFill>
            <p:spPr>
              <a:xfrm>
                <a:off x="9739636" y="3975158"/>
                <a:ext cx="2327040" cy="211732"/>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3" name="墨迹 52">
                <a:extLst>
                  <a:ext uri="{FF2B5EF4-FFF2-40B4-BE49-F238E27FC236}">
                    <a16:creationId xmlns:a16="http://schemas.microsoft.com/office/drawing/2014/main" id="{6C1688C7-6061-087B-18CF-CA3ABB02C57E}"/>
                  </a:ext>
                </a:extLst>
              </p14:cNvPr>
              <p14:cNvContentPartPr/>
              <p14:nvPr/>
            </p14:nvContentPartPr>
            <p14:xfrm>
              <a:off x="9775636" y="4280825"/>
              <a:ext cx="1051920" cy="28800"/>
            </p14:xfrm>
          </p:contentPart>
        </mc:Choice>
        <mc:Fallback xmlns="">
          <p:pic>
            <p:nvPicPr>
              <p:cNvPr id="53" name="墨迹 52">
                <a:extLst>
                  <a:ext uri="{FF2B5EF4-FFF2-40B4-BE49-F238E27FC236}">
                    <a16:creationId xmlns:a16="http://schemas.microsoft.com/office/drawing/2014/main" id="{6C1688C7-6061-087B-18CF-CA3ABB02C57E}"/>
                  </a:ext>
                </a:extLst>
              </p:cNvPr>
              <p:cNvPicPr/>
              <p:nvPr/>
            </p:nvPicPr>
            <p:blipFill>
              <a:blip r:embed="rId46"/>
              <a:stretch>
                <a:fillRect/>
              </a:stretch>
            </p:blipFill>
            <p:spPr>
              <a:xfrm>
                <a:off x="9739636" y="4208825"/>
                <a:ext cx="11235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4" name="墨迹 53">
                <a:extLst>
                  <a:ext uri="{FF2B5EF4-FFF2-40B4-BE49-F238E27FC236}">
                    <a16:creationId xmlns:a16="http://schemas.microsoft.com/office/drawing/2014/main" id="{F715E7A4-49BE-F935-C9A0-FECC5B021097}"/>
                  </a:ext>
                </a:extLst>
              </p14:cNvPr>
              <p14:cNvContentPartPr/>
              <p14:nvPr/>
            </p14:nvContentPartPr>
            <p14:xfrm>
              <a:off x="8179396" y="4979225"/>
              <a:ext cx="1354680" cy="25920"/>
            </p14:xfrm>
          </p:contentPart>
        </mc:Choice>
        <mc:Fallback xmlns="">
          <p:pic>
            <p:nvPicPr>
              <p:cNvPr id="54" name="墨迹 53">
                <a:extLst>
                  <a:ext uri="{FF2B5EF4-FFF2-40B4-BE49-F238E27FC236}">
                    <a16:creationId xmlns:a16="http://schemas.microsoft.com/office/drawing/2014/main" id="{F715E7A4-49BE-F935-C9A0-FECC5B021097}"/>
                  </a:ext>
                </a:extLst>
              </p:cNvPr>
              <p:cNvPicPr/>
              <p:nvPr/>
            </p:nvPicPr>
            <p:blipFill>
              <a:blip r:embed="rId48"/>
              <a:stretch>
                <a:fillRect/>
              </a:stretch>
            </p:blipFill>
            <p:spPr>
              <a:xfrm>
                <a:off x="8143396" y="4907225"/>
                <a:ext cx="14263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5" name="墨迹 54">
                <a:extLst>
                  <a:ext uri="{FF2B5EF4-FFF2-40B4-BE49-F238E27FC236}">
                    <a16:creationId xmlns:a16="http://schemas.microsoft.com/office/drawing/2014/main" id="{5569AC21-9A44-E515-43FC-2AA7DF825179}"/>
                  </a:ext>
                </a:extLst>
              </p14:cNvPr>
              <p14:cNvContentPartPr/>
              <p14:nvPr/>
            </p14:nvContentPartPr>
            <p14:xfrm>
              <a:off x="7248436" y="5186945"/>
              <a:ext cx="2207160" cy="42480"/>
            </p14:xfrm>
          </p:contentPart>
        </mc:Choice>
        <mc:Fallback xmlns="">
          <p:pic>
            <p:nvPicPr>
              <p:cNvPr id="55" name="墨迹 54">
                <a:extLst>
                  <a:ext uri="{FF2B5EF4-FFF2-40B4-BE49-F238E27FC236}">
                    <a16:creationId xmlns:a16="http://schemas.microsoft.com/office/drawing/2014/main" id="{5569AC21-9A44-E515-43FC-2AA7DF825179}"/>
                  </a:ext>
                </a:extLst>
              </p:cNvPr>
              <p:cNvPicPr/>
              <p:nvPr/>
            </p:nvPicPr>
            <p:blipFill>
              <a:blip r:embed="rId50"/>
              <a:stretch>
                <a:fillRect/>
              </a:stretch>
            </p:blipFill>
            <p:spPr>
              <a:xfrm>
                <a:off x="7212430" y="5114945"/>
                <a:ext cx="2278812"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6" name="墨迹 55">
                <a:extLst>
                  <a:ext uri="{FF2B5EF4-FFF2-40B4-BE49-F238E27FC236}">
                    <a16:creationId xmlns:a16="http://schemas.microsoft.com/office/drawing/2014/main" id="{B14A0A43-0A22-3CD4-C72D-608D8CC5DB5F}"/>
                  </a:ext>
                </a:extLst>
              </p14:cNvPr>
              <p14:cNvContentPartPr/>
              <p14:nvPr/>
            </p14:nvContentPartPr>
            <p14:xfrm>
              <a:off x="7198396" y="5377745"/>
              <a:ext cx="2310120" cy="18000"/>
            </p14:xfrm>
          </p:contentPart>
        </mc:Choice>
        <mc:Fallback xmlns="">
          <p:pic>
            <p:nvPicPr>
              <p:cNvPr id="56" name="墨迹 55">
                <a:extLst>
                  <a:ext uri="{FF2B5EF4-FFF2-40B4-BE49-F238E27FC236}">
                    <a16:creationId xmlns:a16="http://schemas.microsoft.com/office/drawing/2014/main" id="{B14A0A43-0A22-3CD4-C72D-608D8CC5DB5F}"/>
                  </a:ext>
                </a:extLst>
              </p:cNvPr>
              <p:cNvPicPr/>
              <p:nvPr/>
            </p:nvPicPr>
            <p:blipFill>
              <a:blip r:embed="rId52"/>
              <a:stretch>
                <a:fillRect/>
              </a:stretch>
            </p:blipFill>
            <p:spPr>
              <a:xfrm>
                <a:off x="7162396" y="5304276"/>
                <a:ext cx="2381760" cy="164571"/>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7" name="墨迹 56">
                <a:extLst>
                  <a:ext uri="{FF2B5EF4-FFF2-40B4-BE49-F238E27FC236}">
                    <a16:creationId xmlns:a16="http://schemas.microsoft.com/office/drawing/2014/main" id="{3105C91D-F1F3-7413-DB62-F528717E0E4F}"/>
                  </a:ext>
                </a:extLst>
              </p14:cNvPr>
              <p14:cNvContentPartPr/>
              <p14:nvPr/>
            </p14:nvContentPartPr>
            <p14:xfrm>
              <a:off x="7256356" y="5501945"/>
              <a:ext cx="2272320" cy="26280"/>
            </p14:xfrm>
          </p:contentPart>
        </mc:Choice>
        <mc:Fallback xmlns="">
          <p:pic>
            <p:nvPicPr>
              <p:cNvPr id="57" name="墨迹 56">
                <a:extLst>
                  <a:ext uri="{FF2B5EF4-FFF2-40B4-BE49-F238E27FC236}">
                    <a16:creationId xmlns:a16="http://schemas.microsoft.com/office/drawing/2014/main" id="{3105C91D-F1F3-7413-DB62-F528717E0E4F}"/>
                  </a:ext>
                </a:extLst>
              </p:cNvPr>
              <p:cNvPicPr/>
              <p:nvPr/>
            </p:nvPicPr>
            <p:blipFill>
              <a:blip r:embed="rId54"/>
              <a:stretch>
                <a:fillRect/>
              </a:stretch>
            </p:blipFill>
            <p:spPr>
              <a:xfrm>
                <a:off x="7220356" y="5428945"/>
                <a:ext cx="2343960" cy="171915"/>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8" name="墨迹 57">
                <a:extLst>
                  <a:ext uri="{FF2B5EF4-FFF2-40B4-BE49-F238E27FC236}">
                    <a16:creationId xmlns:a16="http://schemas.microsoft.com/office/drawing/2014/main" id="{FDCA2C33-C080-19E0-67E4-E0AE4509FEEF}"/>
                  </a:ext>
                </a:extLst>
              </p14:cNvPr>
              <p14:cNvContentPartPr/>
              <p14:nvPr/>
            </p14:nvContentPartPr>
            <p14:xfrm>
              <a:off x="7315036" y="5735225"/>
              <a:ext cx="1288440" cy="25560"/>
            </p14:xfrm>
          </p:contentPart>
        </mc:Choice>
        <mc:Fallback xmlns="">
          <p:pic>
            <p:nvPicPr>
              <p:cNvPr id="58" name="墨迹 57">
                <a:extLst>
                  <a:ext uri="{FF2B5EF4-FFF2-40B4-BE49-F238E27FC236}">
                    <a16:creationId xmlns:a16="http://schemas.microsoft.com/office/drawing/2014/main" id="{FDCA2C33-C080-19E0-67E4-E0AE4509FEEF}"/>
                  </a:ext>
                </a:extLst>
              </p:cNvPr>
              <p:cNvPicPr/>
              <p:nvPr/>
            </p:nvPicPr>
            <p:blipFill>
              <a:blip r:embed="rId56"/>
              <a:stretch>
                <a:fillRect/>
              </a:stretch>
            </p:blipFill>
            <p:spPr>
              <a:xfrm>
                <a:off x="7279036" y="5663225"/>
                <a:ext cx="1360080" cy="169200"/>
              </a:xfrm>
              <a:prstGeom prst="rect">
                <a:avLst/>
              </a:prstGeom>
            </p:spPr>
          </p:pic>
        </mc:Fallback>
      </mc:AlternateContent>
      <p:sp>
        <p:nvSpPr>
          <p:cNvPr id="10" name="矩形 9">
            <a:extLst>
              <a:ext uri="{FF2B5EF4-FFF2-40B4-BE49-F238E27FC236}">
                <a16:creationId xmlns:a16="http://schemas.microsoft.com/office/drawing/2014/main" id="{14A60866-3E7C-1FD8-DD8D-C60FEFC95983}"/>
              </a:ext>
            </a:extLst>
          </p:cNvPr>
          <p:cNvSpPr/>
          <p:nvPr/>
        </p:nvSpPr>
        <p:spPr>
          <a:xfrm>
            <a:off x="182033" y="2788822"/>
            <a:ext cx="11827933" cy="1845509"/>
          </a:xfrm>
          <a:prstGeom prst="rect">
            <a:avLst/>
          </a:prstGeom>
          <a:solidFill>
            <a:schemeClr val="bg1">
              <a:lumMod val="95000"/>
              <a:alpha val="88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8A6043B1-B7AF-C1C5-A647-EE3F13FF2B48}"/>
              </a:ext>
            </a:extLst>
          </p:cNvPr>
          <p:cNvSpPr txBox="1"/>
          <p:nvPr/>
        </p:nvSpPr>
        <p:spPr>
          <a:xfrm>
            <a:off x="1596303" y="3208800"/>
            <a:ext cx="8635279" cy="103740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fontAlgn="auto">
              <a:lnSpc>
                <a:spcPct val="140000"/>
              </a:lnSpc>
              <a:spcBef>
                <a:spcPts val="0"/>
              </a:spcBef>
              <a:spcAft>
                <a:spcPts val="0"/>
              </a:spcAft>
            </a:pPr>
            <a:r>
              <a:rPr lang="en-US" altLang="zh-CN" sz="1517" b="1" dirty="0">
                <a:latin typeface="方正兰亭细黑_GBK" panose="02000000000000000000" pitchFamily="2" charset="-122"/>
                <a:ea typeface="方正兰亭细黑_GBK" panose="02000000000000000000" pitchFamily="2" charset="-122"/>
              </a:rPr>
              <a:t>Gulliver were forced to leave the Houyhnhnms because his master’s neighbors thought it wrong to keep a Yahoo in his family. After knowing this, Gulliver was struck with grief and despair but he accepted it at last.</a:t>
            </a:r>
            <a:endParaRPr lang="zh-CN" altLang="en-US" sz="1517" b="1" dirty="0">
              <a:latin typeface="方正兰亭细黑_GBK" panose="02000000000000000000" pitchFamily="2" charset="-122"/>
              <a:ea typeface="方正兰亭细黑_GBK" panose="02000000000000000000" pitchFamily="2" charset="-122"/>
            </a:endParaRPr>
          </a:p>
        </p:txBody>
      </p:sp>
    </p:spTree>
    <p:extLst>
      <p:ext uri="{BB962C8B-B14F-4D97-AF65-F5344CB8AC3E}">
        <p14:creationId xmlns:p14="http://schemas.microsoft.com/office/powerpoint/2010/main" val="3383193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23"/>
          <p:cNvSpPr/>
          <p:nvPr/>
        </p:nvSpPr>
        <p:spPr bwMode="auto">
          <a:xfrm flipV="1">
            <a:off x="3949606" y="988693"/>
            <a:ext cx="3660610" cy="3029546"/>
          </a:xfrm>
          <a:custGeom>
            <a:avLst/>
            <a:gdLst>
              <a:gd name="T0" fmla="*/ 83 w 329"/>
              <a:gd name="T1" fmla="*/ 143 h 285"/>
              <a:gd name="T2" fmla="*/ 0 w 329"/>
              <a:gd name="T3" fmla="*/ 285 h 285"/>
              <a:gd name="T4" fmla="*/ 166 w 329"/>
              <a:gd name="T5" fmla="*/ 285 h 285"/>
              <a:gd name="T6" fmla="*/ 329 w 329"/>
              <a:gd name="T7" fmla="*/ 285 h 285"/>
              <a:gd name="T8" fmla="*/ 246 w 329"/>
              <a:gd name="T9" fmla="*/ 143 h 285"/>
              <a:gd name="T10" fmla="*/ 163 w 329"/>
              <a:gd name="T11" fmla="*/ 0 h 285"/>
              <a:gd name="T12" fmla="*/ 83 w 329"/>
              <a:gd name="T13" fmla="*/ 143 h 285"/>
            </a:gdLst>
            <a:ahLst/>
            <a:cxnLst>
              <a:cxn ang="0">
                <a:pos x="T0" y="T1"/>
              </a:cxn>
              <a:cxn ang="0">
                <a:pos x="T2" y="T3"/>
              </a:cxn>
              <a:cxn ang="0">
                <a:pos x="T4" y="T5"/>
              </a:cxn>
              <a:cxn ang="0">
                <a:pos x="T6" y="T7"/>
              </a:cxn>
              <a:cxn ang="0">
                <a:pos x="T8" y="T9"/>
              </a:cxn>
              <a:cxn ang="0">
                <a:pos x="T10" y="T11"/>
              </a:cxn>
              <a:cxn ang="0">
                <a:pos x="T12" y="T13"/>
              </a:cxn>
            </a:cxnLst>
            <a:rect l="0" t="0" r="r" b="b"/>
            <a:pathLst>
              <a:path w="329" h="285">
                <a:moveTo>
                  <a:pt x="83" y="143"/>
                </a:moveTo>
                <a:lnTo>
                  <a:pt x="0" y="285"/>
                </a:lnTo>
                <a:lnTo>
                  <a:pt x="166" y="285"/>
                </a:lnTo>
                <a:lnTo>
                  <a:pt x="329" y="285"/>
                </a:lnTo>
                <a:lnTo>
                  <a:pt x="246" y="143"/>
                </a:lnTo>
                <a:lnTo>
                  <a:pt x="163" y="0"/>
                </a:lnTo>
                <a:lnTo>
                  <a:pt x="83" y="143"/>
                </a:lnTo>
                <a:close/>
              </a:path>
            </a:pathLst>
          </a:custGeom>
          <a:noFill/>
          <a:ln w="38100" cap="flat" cmpd="sng" algn="ctr">
            <a:solidFill>
              <a:srgbClr val="F6F09A"/>
            </a:solidFill>
            <a:prstDash val="solid"/>
            <a:miter lim="800000"/>
          </a:ln>
          <a:effectLst>
            <a:outerShdw blurRad="63500" algn="ctr" rotWithShape="0">
              <a:prstClr val="black">
                <a:alpha val="40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rtl="0" eaLnBrk="1" fontAlgn="auto" latinLnBrk="0" hangingPunct="1">
              <a:lnSpc>
                <a:spcPct val="100000"/>
              </a:lnSpc>
              <a:spcBef>
                <a:spcPts val="0"/>
              </a:spcBef>
              <a:spcAft>
                <a:spcPts val="0"/>
              </a:spcAft>
              <a:buClrTx/>
              <a:buSzTx/>
              <a:buFontTx/>
              <a:buNone/>
              <a:defRPr/>
            </a:pPr>
            <a:endParaRPr kumimoji="0" lang="zh-CN" altLang="en-US" sz="1707"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Freeform 23"/>
          <p:cNvSpPr/>
          <p:nvPr/>
        </p:nvSpPr>
        <p:spPr bwMode="auto">
          <a:xfrm>
            <a:off x="3949606" y="429968"/>
            <a:ext cx="3660610" cy="3029546"/>
          </a:xfrm>
          <a:custGeom>
            <a:avLst/>
            <a:gdLst>
              <a:gd name="T0" fmla="*/ 83 w 329"/>
              <a:gd name="T1" fmla="*/ 143 h 285"/>
              <a:gd name="T2" fmla="*/ 0 w 329"/>
              <a:gd name="T3" fmla="*/ 285 h 285"/>
              <a:gd name="T4" fmla="*/ 166 w 329"/>
              <a:gd name="T5" fmla="*/ 285 h 285"/>
              <a:gd name="T6" fmla="*/ 329 w 329"/>
              <a:gd name="T7" fmla="*/ 285 h 285"/>
              <a:gd name="T8" fmla="*/ 246 w 329"/>
              <a:gd name="T9" fmla="*/ 143 h 285"/>
              <a:gd name="T10" fmla="*/ 163 w 329"/>
              <a:gd name="T11" fmla="*/ 0 h 285"/>
              <a:gd name="T12" fmla="*/ 83 w 329"/>
              <a:gd name="T13" fmla="*/ 143 h 285"/>
            </a:gdLst>
            <a:ahLst/>
            <a:cxnLst>
              <a:cxn ang="0">
                <a:pos x="T0" y="T1"/>
              </a:cxn>
              <a:cxn ang="0">
                <a:pos x="T2" y="T3"/>
              </a:cxn>
              <a:cxn ang="0">
                <a:pos x="T4" y="T5"/>
              </a:cxn>
              <a:cxn ang="0">
                <a:pos x="T6" y="T7"/>
              </a:cxn>
              <a:cxn ang="0">
                <a:pos x="T8" y="T9"/>
              </a:cxn>
              <a:cxn ang="0">
                <a:pos x="T10" y="T11"/>
              </a:cxn>
              <a:cxn ang="0">
                <a:pos x="T12" y="T13"/>
              </a:cxn>
            </a:cxnLst>
            <a:rect l="0" t="0" r="r" b="b"/>
            <a:pathLst>
              <a:path w="329" h="285">
                <a:moveTo>
                  <a:pt x="83" y="143"/>
                </a:moveTo>
                <a:lnTo>
                  <a:pt x="0" y="285"/>
                </a:lnTo>
                <a:lnTo>
                  <a:pt x="166" y="285"/>
                </a:lnTo>
                <a:lnTo>
                  <a:pt x="329" y="285"/>
                </a:lnTo>
                <a:lnTo>
                  <a:pt x="246" y="143"/>
                </a:lnTo>
                <a:lnTo>
                  <a:pt x="163" y="0"/>
                </a:lnTo>
                <a:lnTo>
                  <a:pt x="83" y="143"/>
                </a:lnTo>
                <a:close/>
              </a:path>
            </a:pathLst>
          </a:custGeom>
          <a:solidFill>
            <a:srgbClr val="F6F09A"/>
          </a:solidFill>
          <a:ln w="38100" cap="flat" cmpd="sng" algn="ctr">
            <a:noFill/>
            <a:prstDash val="solid"/>
            <a:miter lim="800000"/>
          </a:ln>
          <a:effectLst>
            <a:outerShdw blurRad="63500" algn="ctr" rotWithShape="0">
              <a:prstClr val="black">
                <a:alpha val="40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rtl="0" eaLnBrk="1" fontAlgn="auto" latinLnBrk="0" hangingPunct="1">
              <a:lnSpc>
                <a:spcPct val="100000"/>
              </a:lnSpc>
              <a:spcBef>
                <a:spcPts val="0"/>
              </a:spcBef>
              <a:spcAft>
                <a:spcPts val="0"/>
              </a:spcAft>
              <a:buClrTx/>
              <a:buSzTx/>
              <a:buFontTx/>
              <a:buNone/>
              <a:defRPr/>
            </a:pPr>
            <a:endParaRPr kumimoji="0" lang="zh-CN" altLang="en-US" sz="1707"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1084960" y="3957812"/>
            <a:ext cx="9491502" cy="15696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rtl="0" eaLnBrk="1" fontAlgn="auto" latinLnBrk="0" hangingPunct="1">
              <a:lnSpc>
                <a:spcPct val="100000"/>
              </a:lnSpc>
              <a:spcBef>
                <a:spcPts val="0"/>
              </a:spcBef>
              <a:spcAft>
                <a:spcPts val="0"/>
              </a:spcAft>
              <a:buClrTx/>
              <a:buSzTx/>
              <a:buFontTx/>
              <a:buNone/>
              <a:defRPr/>
            </a:pPr>
            <a:r>
              <a:rPr lang="en-US" altLang="zh-CN" sz="4800" dirty="0">
                <a:solidFill>
                  <a:prstClr val="white"/>
                </a:solidFill>
                <a:latin typeface="方正明尚简体" panose="02000000000000000000" pitchFamily="2" charset="-122"/>
                <a:ea typeface="方正明尚简体" panose="02000000000000000000" pitchFamily="2" charset="-122"/>
              </a:rPr>
              <a:t>Related with </a:t>
            </a:r>
          </a:p>
          <a:p>
            <a:pPr marL="0" marR="0" lvl="0" indent="0" algn="ctr" defTabSz="866943" rtl="0" eaLnBrk="1" fontAlgn="auto" latinLnBrk="0" hangingPunct="1">
              <a:lnSpc>
                <a:spcPct val="100000"/>
              </a:lnSpc>
              <a:spcBef>
                <a:spcPts val="0"/>
              </a:spcBef>
              <a:spcAft>
                <a:spcPts val="0"/>
              </a:spcAft>
              <a:buClrTx/>
              <a:buSzTx/>
              <a:buFontTx/>
              <a:buNone/>
              <a:defRPr/>
            </a:pPr>
            <a:r>
              <a:rPr lang="en-US" altLang="zh-CN" sz="4800" dirty="0">
                <a:solidFill>
                  <a:prstClr val="white"/>
                </a:solidFill>
                <a:latin typeface="方正明尚简体" panose="02000000000000000000" pitchFamily="2" charset="-122"/>
                <a:ea typeface="方正明尚简体" panose="02000000000000000000" pitchFamily="2" charset="-122"/>
              </a:rPr>
              <a:t>the supplementary materials?</a:t>
            </a:r>
            <a:endParaRPr kumimoji="0" lang="zh-CN" altLang="en-US" sz="4800" b="0" i="0" u="none" strike="noStrike" kern="1200" cap="none" spc="0" normalizeH="0" baseline="0" noProof="0" dirty="0">
              <a:ln>
                <a:noFill/>
              </a:ln>
              <a:solidFill>
                <a:prstClr val="white"/>
              </a:solidFill>
              <a:effectLst/>
              <a:uLnTx/>
              <a:uFillTx/>
              <a:latin typeface="方正明尚简体" panose="02000000000000000000" pitchFamily="2" charset="-122"/>
              <a:ea typeface="方正明尚简体" panose="02000000000000000000" pitchFamily="2" charset="-122"/>
            </a:endParaRPr>
          </a:p>
        </p:txBody>
      </p:sp>
      <p:sp>
        <p:nvSpPr>
          <p:cNvPr id="6" name="任意多边形: 形状 8"/>
          <p:cNvSpPr/>
          <p:nvPr/>
        </p:nvSpPr>
        <p:spPr>
          <a:xfrm>
            <a:off x="4747785" y="1364247"/>
            <a:ext cx="2064253" cy="1887141"/>
          </a:xfrm>
          <a:custGeom>
            <a:avLst/>
            <a:gdLst>
              <a:gd name="connsiteX0" fmla="*/ 0 w 4318004"/>
              <a:gd name="connsiteY0" fmla="*/ 3405519 h 3947521"/>
              <a:gd name="connsiteX1" fmla="*/ 4318004 w 4318004"/>
              <a:gd name="connsiteY1" fmla="*/ 3405519 h 3947521"/>
              <a:gd name="connsiteX2" fmla="*/ 2159002 w 4318004"/>
              <a:gd name="connsiteY2" fmla="*/ 3947521 h 3947521"/>
              <a:gd name="connsiteX3" fmla="*/ 0 w 4318004"/>
              <a:gd name="connsiteY3" fmla="*/ 0 h 3947521"/>
              <a:gd name="connsiteX4" fmla="*/ 4318004 w 4318004"/>
              <a:gd name="connsiteY4" fmla="*/ 0 h 3947521"/>
              <a:gd name="connsiteX5" fmla="*/ 4318004 w 4318004"/>
              <a:gd name="connsiteY5" fmla="*/ 1339228 h 3947521"/>
              <a:gd name="connsiteX6" fmla="*/ 4318004 w 4318004"/>
              <a:gd name="connsiteY6" fmla="*/ 2122339 h 3947521"/>
              <a:gd name="connsiteX7" fmla="*/ 4318004 w 4318004"/>
              <a:gd name="connsiteY7" fmla="*/ 3405518 h 3947521"/>
              <a:gd name="connsiteX8" fmla="*/ 0 w 4318004"/>
              <a:gd name="connsiteY8" fmla="*/ 3405518 h 3947521"/>
              <a:gd name="connsiteX9" fmla="*/ 0 w 4318004"/>
              <a:gd name="connsiteY9" fmla="*/ 2122339 h 3947521"/>
              <a:gd name="connsiteX10" fmla="*/ 0 w 4318004"/>
              <a:gd name="connsiteY10" fmla="*/ 1339228 h 39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8004" h="3947521">
                <a:moveTo>
                  <a:pt x="0" y="3405519"/>
                </a:moveTo>
                <a:lnTo>
                  <a:pt x="4318004" y="3405519"/>
                </a:lnTo>
                <a:lnTo>
                  <a:pt x="2159002" y="3947521"/>
                </a:lnTo>
                <a:close/>
                <a:moveTo>
                  <a:pt x="0" y="0"/>
                </a:moveTo>
                <a:lnTo>
                  <a:pt x="4318004" y="0"/>
                </a:lnTo>
                <a:lnTo>
                  <a:pt x="4318004" y="1339228"/>
                </a:lnTo>
                <a:lnTo>
                  <a:pt x="4318004" y="2122339"/>
                </a:lnTo>
                <a:lnTo>
                  <a:pt x="4318004" y="3405518"/>
                </a:lnTo>
                <a:lnTo>
                  <a:pt x="0" y="3405518"/>
                </a:lnTo>
                <a:lnTo>
                  <a:pt x="0" y="2122339"/>
                </a:lnTo>
                <a:lnTo>
                  <a:pt x="0" y="1339228"/>
                </a:lnTo>
                <a:close/>
              </a:path>
            </a:pathLst>
          </a:custGeom>
          <a:noFill/>
          <a:ln w="12700" cap="flat" cmpd="sng" algn="ctr">
            <a:noFill/>
            <a:prstDash val="solid"/>
            <a:miter lim="800000"/>
          </a:ln>
          <a:effectLst>
            <a:outerShdw blurRad="254000" dist="127000" dir="5400000" algn="t" rotWithShape="0">
              <a:prstClr val="black">
                <a:alpha val="20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rtl="0" eaLnBrk="1" fontAlgn="auto" latinLnBrk="0" hangingPunct="1">
              <a:lnSpc>
                <a:spcPct val="100000"/>
              </a:lnSpc>
              <a:spcBef>
                <a:spcPts val="0"/>
              </a:spcBef>
              <a:spcAft>
                <a:spcPts val="0"/>
              </a:spcAft>
              <a:buClrTx/>
              <a:buSzTx/>
              <a:buFontTx/>
              <a:buNone/>
              <a:defRPr/>
            </a:pPr>
            <a:r>
              <a:rPr kumimoji="0" lang="en-US" altLang="zh-CN" sz="9102" b="0" i="0" u="none" strike="noStrike" kern="0" cap="none" spc="0" normalizeH="0" baseline="0" noProof="0" dirty="0">
                <a:ln>
                  <a:noFill/>
                </a:ln>
                <a:solidFill>
                  <a:prstClr val="black">
                    <a:lumMod val="85000"/>
                    <a:lumOff val="15000"/>
                  </a:prstClr>
                </a:solidFill>
                <a:effectLst/>
                <a:uLnTx/>
                <a:uFillTx/>
                <a:latin typeface="Agency FB" panose="020B0503020202020204" pitchFamily="34" charset="0"/>
                <a:ea typeface="宋体" panose="02010600030101010101" pitchFamily="2" charset="-122"/>
                <a:cs typeface="+mn-cs"/>
              </a:rPr>
              <a:t>02</a:t>
            </a:r>
            <a:endParaRPr kumimoji="0" lang="zh-CN" altLang="en-US" sz="9102" b="0" i="0" u="none" strike="noStrike" kern="0" cap="none" spc="0" normalizeH="0" baseline="0" noProof="0" dirty="0">
              <a:ln>
                <a:noFill/>
              </a:ln>
              <a:solidFill>
                <a:prstClr val="black">
                  <a:lumMod val="85000"/>
                  <a:lumOff val="15000"/>
                </a:prstClr>
              </a:solidFill>
              <a:effectLst/>
              <a:uLnTx/>
              <a:uFillTx/>
              <a:latin typeface="Agency FB" panose="020B0503020202020204" pitchFamily="34" charset="0"/>
              <a:ea typeface="宋体" panose="02010600030101010101" pitchFamily="2" charset="-122"/>
              <a:cs typeface="+mn-cs"/>
            </a:endParaRPr>
          </a:p>
        </p:txBody>
      </p:sp>
      <p:sp>
        <p:nvSpPr>
          <p:cNvPr id="5" name="矩形 4">
            <a:extLst>
              <a:ext uri="{FF2B5EF4-FFF2-40B4-BE49-F238E27FC236}">
                <a16:creationId xmlns:a16="http://schemas.microsoft.com/office/drawing/2014/main" id="{C02E809A-8510-F1BB-33BC-7B5626648524}"/>
              </a:ext>
            </a:extLst>
          </p:cNvPr>
          <p:cNvSpPr/>
          <p:nvPr/>
        </p:nvSpPr>
        <p:spPr>
          <a:xfrm>
            <a:off x="1784547" y="5467044"/>
            <a:ext cx="7971461" cy="296556"/>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fontAlgn="auto">
              <a:spcBef>
                <a:spcPts val="0"/>
              </a:spcBef>
              <a:spcAft>
                <a:spcPts val="0"/>
              </a:spcAft>
              <a:buFont typeface="Arial" panose="020B0604020202020204" pitchFamily="34" charset="0"/>
              <a:buNone/>
            </a:pPr>
            <a:r>
              <a:rPr lang="en-US" altLang="zh-CN" sz="1327"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A VOYAGE to the Houyhnhnms  Chapter X p.147-156</a:t>
            </a:r>
            <a:endParaRPr lang="zh-CN" altLang="en-US" sz="1327"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Tree>
    <p:extLst>
      <p:ext uri="{BB962C8B-B14F-4D97-AF65-F5344CB8AC3E}">
        <p14:creationId xmlns:p14="http://schemas.microsoft.com/office/powerpoint/2010/main" val="1378340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49" presetClass="entr" presetSubtype="0" decel="10000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360"/>
                                          </p:val>
                                        </p:tav>
                                        <p:tav tm="100000">
                                          <p:val>
                                            <p:fltVal val="0"/>
                                          </p:val>
                                        </p:tav>
                                      </p:tavLst>
                                    </p:anim>
                                    <p:animEffect transition="in" filter="fade">
                                      <p:cBhvr>
                                        <p:cTn id="16" dur="500"/>
                                        <p:tgtEl>
                                          <p:spTgt spid="3"/>
                                        </p:tgtEl>
                                      </p:cBhvr>
                                    </p:animEffect>
                                  </p:childTnLst>
                                </p:cTn>
                              </p:par>
                            </p:childTnLst>
                          </p:cTn>
                        </p:par>
                        <p:par>
                          <p:cTn id="17" fill="hold">
                            <p:stCondLst>
                              <p:cond delay="500"/>
                            </p:stCondLst>
                            <p:childTnLst>
                              <p:par>
                                <p:cTn id="18" presetID="2" presetClass="entr" presetSubtype="1" decel="10000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1000" fill="hold"/>
                                        <p:tgtEl>
                                          <p:spTgt spid="6"/>
                                        </p:tgtEl>
                                        <p:attrNameLst>
                                          <p:attrName>ppt_x</p:attrName>
                                        </p:attrNameLst>
                                      </p:cBhvr>
                                      <p:tavLst>
                                        <p:tav tm="0">
                                          <p:val>
                                            <p:strVal val="#ppt_x"/>
                                          </p:val>
                                        </p:tav>
                                        <p:tav tm="100000">
                                          <p:val>
                                            <p:strVal val="#ppt_x"/>
                                          </p:val>
                                        </p:tav>
                                      </p:tavLst>
                                    </p:anim>
                                    <p:anim calcmode="lin" valueType="num">
                                      <p:cBhvr additive="base">
                                        <p:cTn id="21" dur="1000" fill="hold"/>
                                        <p:tgtEl>
                                          <p:spTgt spid="6"/>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79" y="128043"/>
            <a:ext cx="9206479"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Multiculturalism and cultural difference</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grpSp>
        <p:nvGrpSpPr>
          <p:cNvPr id="20" name="组合 19"/>
          <p:cNvGrpSpPr/>
          <p:nvPr/>
        </p:nvGrpSpPr>
        <p:grpSpPr>
          <a:xfrm>
            <a:off x="1841255" y="2801879"/>
            <a:ext cx="2987187" cy="627121"/>
            <a:chOff x="1625600" y="2996183"/>
            <a:chExt cx="3150549" cy="661417"/>
          </a:xfrm>
        </p:grpSpPr>
        <p:sp>
          <p:nvSpPr>
            <p:cNvPr id="21" name="任意多边形: 形状 10"/>
            <p:cNvSpPr/>
            <p:nvPr/>
          </p:nvSpPr>
          <p:spPr>
            <a:xfrm>
              <a:off x="1625600" y="2996183"/>
              <a:ext cx="3150549" cy="661417"/>
            </a:xfrm>
            <a:custGeom>
              <a:avLst/>
              <a:gdLst>
                <a:gd name="connsiteX0" fmla="*/ 0 w 2590350"/>
                <a:gd name="connsiteY0" fmla="*/ 0 h 661417"/>
                <a:gd name="connsiteX1" fmla="*/ 2259642 w 2590350"/>
                <a:gd name="connsiteY1" fmla="*/ 0 h 661417"/>
                <a:gd name="connsiteX2" fmla="*/ 2590350 w 2590350"/>
                <a:gd name="connsiteY2" fmla="*/ 330709 h 661417"/>
                <a:gd name="connsiteX3" fmla="*/ 2259642 w 2590350"/>
                <a:gd name="connsiteY3" fmla="*/ 661417 h 661417"/>
                <a:gd name="connsiteX4" fmla="*/ 0 w 2590350"/>
                <a:gd name="connsiteY4" fmla="*/ 661417 h 661417"/>
                <a:gd name="connsiteX5" fmla="*/ 330708 w 2590350"/>
                <a:gd name="connsiteY5" fmla="*/ 330709 h 66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350" h="661417">
                  <a:moveTo>
                    <a:pt x="0" y="0"/>
                  </a:moveTo>
                  <a:lnTo>
                    <a:pt x="2259642" y="0"/>
                  </a:lnTo>
                  <a:lnTo>
                    <a:pt x="2590350" y="330709"/>
                  </a:lnTo>
                  <a:lnTo>
                    <a:pt x="2259642" y="661417"/>
                  </a:lnTo>
                  <a:lnTo>
                    <a:pt x="0" y="661417"/>
                  </a:lnTo>
                  <a:lnTo>
                    <a:pt x="330708" y="330709"/>
                  </a:lnTo>
                  <a:close/>
                </a:path>
              </a:pathLst>
            </a:custGeom>
            <a:noFill/>
            <a:ln w="19050" cap="flat" cmpd="sng" algn="ctr">
              <a:solidFill>
                <a:srgbClr val="344F56"/>
              </a:solid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endParaRPr kumimoji="0" lang="zh-CN" altLang="en-US" sz="1707" b="0" i="0" u="none" strike="noStrike" kern="0" cap="none" spc="0" normalizeH="0" baseline="0" noProof="0">
                <a:ln>
                  <a:noFill/>
                </a:ln>
                <a:solidFill>
                  <a:prstClr val="white"/>
                </a:solidFill>
                <a:effectLst/>
                <a:uLnTx/>
                <a:uFillTx/>
                <a:latin typeface="迷你简菱心" panose="02010609000101010101" pitchFamily="49" charset="-122"/>
                <a:ea typeface="迷你简菱心" panose="02010609000101010101" pitchFamily="49" charset="-122"/>
                <a:cs typeface="+mn-cs"/>
              </a:endParaRPr>
            </a:p>
          </p:txBody>
        </p:sp>
        <p:sp>
          <p:nvSpPr>
            <p:cNvPr id="24" name="矩形 23"/>
            <p:cNvSpPr/>
            <p:nvPr/>
          </p:nvSpPr>
          <p:spPr>
            <a:xfrm>
              <a:off x="2115438" y="3120398"/>
              <a:ext cx="2453285" cy="401702"/>
            </a:xfrm>
            <a:prstGeom prst="rect">
              <a:avLst/>
            </a:prstGeom>
          </p:spPr>
          <p:txBody>
            <a:bodyPr wrap="square">
              <a:spAutoFit/>
              <a:scene3d>
                <a:camera prst="orthographicFront"/>
                <a:lightRig rig="threePt" dir="t"/>
              </a:scene3d>
              <a:sp3d contourW="12700"/>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20000"/>
                </a:lnSpc>
                <a:spcBef>
                  <a:spcPts val="0"/>
                </a:spcBef>
                <a:spcAft>
                  <a:spcPts val="0"/>
                </a:spcAft>
                <a:buClrTx/>
                <a:buSzTx/>
                <a:buFontTx/>
                <a:buNone/>
                <a:defRPr/>
              </a:pPr>
              <a:r>
                <a:rPr lang="en-US" altLang="zh-CN" sz="1707" b="1" kern="0" dirty="0">
                  <a:solidFill>
                    <a:srgbClr val="344F56"/>
                  </a:solidFill>
                  <a:latin typeface="迷你简菱心" panose="02010609000101010101" pitchFamily="49" charset="-122"/>
                  <a:ea typeface="迷你简菱心" panose="02010609000101010101" pitchFamily="49" charset="-122"/>
                </a:rPr>
                <a:t>External</a:t>
              </a:r>
              <a:r>
                <a:rPr lang="zh-CN" altLang="en-US" sz="1707" b="1" kern="0" dirty="0">
                  <a:solidFill>
                    <a:srgbClr val="344F56"/>
                  </a:solidFill>
                  <a:latin typeface="迷你简菱心" panose="02010609000101010101" pitchFamily="49" charset="-122"/>
                  <a:ea typeface="迷你简菱心" panose="02010609000101010101" pitchFamily="49" charset="-122"/>
                </a:rPr>
                <a:t> </a:t>
              </a:r>
              <a:r>
                <a:rPr lang="en-US" altLang="zh-CN" sz="1707" b="1" kern="0" dirty="0">
                  <a:solidFill>
                    <a:srgbClr val="344F56"/>
                  </a:solidFill>
                  <a:latin typeface="迷你简菱心" panose="02010609000101010101" pitchFamily="49" charset="-122"/>
                  <a:ea typeface="迷你简菱心" panose="02010609000101010101" pitchFamily="49" charset="-122"/>
                </a:rPr>
                <a:t>cognition</a:t>
              </a:r>
              <a:endParaRPr kumimoji="0" lang="zh-CN" altLang="en-US" sz="1707" b="1" i="0" u="none" strike="noStrike" kern="0" cap="none" spc="0" normalizeH="0" baseline="0" noProof="0" dirty="0">
                <a:ln>
                  <a:noFill/>
                </a:ln>
                <a:solidFill>
                  <a:srgbClr val="344F56"/>
                </a:solidFill>
                <a:effectLst/>
                <a:uLnTx/>
                <a:uFillTx/>
                <a:latin typeface="迷你简菱心" panose="02010609000101010101" pitchFamily="49" charset="-122"/>
                <a:ea typeface="迷你简菱心" panose="02010609000101010101" pitchFamily="49" charset="-122"/>
              </a:endParaRPr>
            </a:p>
          </p:txBody>
        </p:sp>
      </p:grpSp>
    </p:spTree>
    <p:extLst>
      <p:ext uri="{BB962C8B-B14F-4D97-AF65-F5344CB8AC3E}">
        <p14:creationId xmlns:p14="http://schemas.microsoft.com/office/powerpoint/2010/main" val="4220280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par>
                          <p:cTn id="10" fill="hold">
                            <p:stCondLst>
                              <p:cond delay="75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3050"/>
                            </p:stCondLst>
                            <p:childTnLst>
                              <p:par>
                                <p:cTn id="17" presetID="22" presetClass="entr" presetSubtype="8"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79" y="128043"/>
            <a:ext cx="9206479"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Multiculturalism and cultural difference</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10" name="文本框 9">
            <a:extLst>
              <a:ext uri="{FF2B5EF4-FFF2-40B4-BE49-F238E27FC236}">
                <a16:creationId xmlns:a16="http://schemas.microsoft.com/office/drawing/2014/main" id="{1688B2FC-EF97-EBF6-B78B-77183AE5E55A}"/>
              </a:ext>
            </a:extLst>
          </p:cNvPr>
          <p:cNvSpPr txBox="1"/>
          <p:nvPr/>
        </p:nvSpPr>
        <p:spPr>
          <a:xfrm>
            <a:off x="1099402" y="2328863"/>
            <a:ext cx="10146571" cy="707886"/>
          </a:xfrm>
          <a:prstGeom prst="rect">
            <a:avLst/>
          </a:prstGeom>
          <a:noFill/>
        </p:spPr>
        <p:txBody>
          <a:bodyPr wrap="square" rtlCol="0">
            <a:spAutoFit/>
          </a:bodyPr>
          <a:lstStyle/>
          <a:p>
            <a:r>
              <a:rPr lang="en-US" altLang="zh-CN" sz="2000" b="1" dirty="0">
                <a:ea typeface="方正兰亭细黑_GBK" panose="02000000000000000000" pitchFamily="2" charset="-122"/>
              </a:rPr>
              <a:t>The most direct difference between human society and Houyhnhnms is the recognition of the higher-status species and the relatively lower-status species.</a:t>
            </a:r>
            <a:endParaRPr lang="zh-CN" altLang="en-US" sz="2000" b="1" dirty="0">
              <a:ea typeface="方正兰亭细黑_GBK" panose="02000000000000000000" pitchFamily="2" charset="-122"/>
            </a:endParaRPr>
          </a:p>
        </p:txBody>
      </p:sp>
    </p:spTree>
    <p:extLst>
      <p:ext uri="{BB962C8B-B14F-4D97-AF65-F5344CB8AC3E}">
        <p14:creationId xmlns:p14="http://schemas.microsoft.com/office/powerpoint/2010/main" val="315408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79" y="128043"/>
            <a:ext cx="9206479"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Multiculturalism and cultural difference</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10" name="文本框 9">
            <a:extLst>
              <a:ext uri="{FF2B5EF4-FFF2-40B4-BE49-F238E27FC236}">
                <a16:creationId xmlns:a16="http://schemas.microsoft.com/office/drawing/2014/main" id="{1688B2FC-EF97-EBF6-B78B-77183AE5E55A}"/>
              </a:ext>
            </a:extLst>
          </p:cNvPr>
          <p:cNvSpPr txBox="1"/>
          <p:nvPr/>
        </p:nvSpPr>
        <p:spPr>
          <a:xfrm>
            <a:off x="1099402" y="2328863"/>
            <a:ext cx="10146571" cy="707886"/>
          </a:xfrm>
          <a:prstGeom prst="rect">
            <a:avLst/>
          </a:prstGeom>
          <a:noFill/>
        </p:spPr>
        <p:txBody>
          <a:bodyPr wrap="square" rtlCol="0">
            <a:spAutoFit/>
          </a:bodyPr>
          <a:lstStyle/>
          <a:p>
            <a:r>
              <a:rPr lang="en-US" altLang="zh-CN" sz="2000" b="1" dirty="0">
                <a:ea typeface="方正兰亭细黑_GBK" panose="02000000000000000000" pitchFamily="2" charset="-122"/>
              </a:rPr>
              <a:t>The most direct difference between human society and Houyhnhnms is the recognition of the higher-status species and the relatively lower-status species.</a:t>
            </a:r>
            <a:endParaRPr lang="zh-CN" altLang="en-US" sz="2000" b="1" dirty="0">
              <a:ea typeface="方正兰亭细黑_GBK" panose="02000000000000000000" pitchFamily="2" charset="-122"/>
            </a:endParaRPr>
          </a:p>
        </p:txBody>
      </p:sp>
      <p:pic>
        <p:nvPicPr>
          <p:cNvPr id="11" name="图片 10">
            <a:extLst>
              <a:ext uri="{FF2B5EF4-FFF2-40B4-BE49-F238E27FC236}">
                <a16:creationId xmlns:a16="http://schemas.microsoft.com/office/drawing/2014/main" id="{82FD082D-63B6-93B9-4AC8-1A923D387E6B}"/>
              </a:ext>
            </a:extLst>
          </p:cNvPr>
          <p:cNvPicPr>
            <a:picLocks noChangeAspect="1"/>
          </p:cNvPicPr>
          <p:nvPr/>
        </p:nvPicPr>
        <p:blipFill>
          <a:blip r:embed="rId3"/>
          <a:stretch>
            <a:fillRect/>
          </a:stretch>
        </p:blipFill>
        <p:spPr>
          <a:xfrm>
            <a:off x="3547503" y="3209924"/>
            <a:ext cx="2167715" cy="3176588"/>
          </a:xfrm>
          <a:prstGeom prst="rect">
            <a:avLst/>
          </a:prstGeom>
        </p:spPr>
      </p:pic>
      <p:pic>
        <p:nvPicPr>
          <p:cNvPr id="12" name="图片 11">
            <a:extLst>
              <a:ext uri="{FF2B5EF4-FFF2-40B4-BE49-F238E27FC236}">
                <a16:creationId xmlns:a16="http://schemas.microsoft.com/office/drawing/2014/main" id="{430B01D5-4940-7733-C5EF-5B783FAF54E4}"/>
              </a:ext>
            </a:extLst>
          </p:cNvPr>
          <p:cNvPicPr>
            <a:picLocks noChangeAspect="1"/>
          </p:cNvPicPr>
          <p:nvPr/>
        </p:nvPicPr>
        <p:blipFill>
          <a:blip r:embed="rId4"/>
          <a:stretch>
            <a:fillRect/>
          </a:stretch>
        </p:blipFill>
        <p:spPr>
          <a:xfrm>
            <a:off x="7602651" y="3209924"/>
            <a:ext cx="3995707" cy="3176587"/>
          </a:xfrm>
          <a:prstGeom prst="rect">
            <a:avLst/>
          </a:prstGeom>
        </p:spPr>
      </p:pic>
      <p:sp>
        <p:nvSpPr>
          <p:cNvPr id="13" name="文本框 12">
            <a:extLst>
              <a:ext uri="{FF2B5EF4-FFF2-40B4-BE49-F238E27FC236}">
                <a16:creationId xmlns:a16="http://schemas.microsoft.com/office/drawing/2014/main" id="{B7BEBC24-AE63-F086-9A67-2582613412E9}"/>
              </a:ext>
            </a:extLst>
          </p:cNvPr>
          <p:cNvSpPr txBox="1"/>
          <p:nvPr/>
        </p:nvSpPr>
        <p:spPr>
          <a:xfrm>
            <a:off x="6096000" y="4825164"/>
            <a:ext cx="1209174" cy="646331"/>
          </a:xfrm>
          <a:prstGeom prst="rect">
            <a:avLst/>
          </a:prstGeom>
          <a:noFill/>
        </p:spPr>
        <p:txBody>
          <a:bodyPr wrap="square" rtlCol="0">
            <a:spAutoFit/>
          </a:bodyPr>
          <a:lstStyle/>
          <a:p>
            <a:r>
              <a:rPr lang="en-US" altLang="zh-CN" dirty="0"/>
              <a:t>Cognitive reversal</a:t>
            </a:r>
            <a:endParaRPr lang="zh-CN" altLang="en-US" dirty="0"/>
          </a:p>
        </p:txBody>
      </p:sp>
      <p:cxnSp>
        <p:nvCxnSpPr>
          <p:cNvPr id="16" name="直接箭头连接符 15">
            <a:extLst>
              <a:ext uri="{FF2B5EF4-FFF2-40B4-BE49-F238E27FC236}">
                <a16:creationId xmlns:a16="http://schemas.microsoft.com/office/drawing/2014/main" id="{D2374161-A7FF-8EE9-5AFE-E880CF154D48}"/>
              </a:ext>
            </a:extLst>
          </p:cNvPr>
          <p:cNvCxnSpPr>
            <a:cxnSpLocks/>
          </p:cNvCxnSpPr>
          <p:nvPr/>
        </p:nvCxnSpPr>
        <p:spPr>
          <a:xfrm flipH="1">
            <a:off x="6096000" y="4669572"/>
            <a:ext cx="109228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4CB78197-F7F6-3708-0DF1-EAAE20C07DE0}"/>
              </a:ext>
            </a:extLst>
          </p:cNvPr>
          <p:cNvCxnSpPr/>
          <p:nvPr/>
        </p:nvCxnSpPr>
        <p:spPr>
          <a:xfrm>
            <a:off x="6096000" y="4669571"/>
            <a:ext cx="120917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16195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79" y="128043"/>
            <a:ext cx="9206479"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Multiculturalism and cultural difference</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10" name="文本框 9">
            <a:extLst>
              <a:ext uri="{FF2B5EF4-FFF2-40B4-BE49-F238E27FC236}">
                <a16:creationId xmlns:a16="http://schemas.microsoft.com/office/drawing/2014/main" id="{1688B2FC-EF97-EBF6-B78B-77183AE5E55A}"/>
              </a:ext>
            </a:extLst>
          </p:cNvPr>
          <p:cNvSpPr txBox="1"/>
          <p:nvPr/>
        </p:nvSpPr>
        <p:spPr>
          <a:xfrm>
            <a:off x="1099402" y="2328863"/>
            <a:ext cx="10146571" cy="707886"/>
          </a:xfrm>
          <a:prstGeom prst="rect">
            <a:avLst/>
          </a:prstGeom>
          <a:noFill/>
        </p:spPr>
        <p:txBody>
          <a:bodyPr wrap="square" rtlCol="0">
            <a:spAutoFit/>
          </a:bodyPr>
          <a:lstStyle/>
          <a:p>
            <a:r>
              <a:rPr lang="en-US" altLang="zh-CN" sz="2000" b="1" dirty="0">
                <a:ea typeface="方正兰亭细黑_GBK" panose="02000000000000000000" pitchFamily="2" charset="-122"/>
              </a:rPr>
              <a:t>The most direct difference between human society and Houyhnhnms is the recognition of the higher-status species and the relatively lower-status species.</a:t>
            </a:r>
            <a:endParaRPr lang="zh-CN" altLang="en-US" sz="2000" b="1" dirty="0">
              <a:ea typeface="方正兰亭细黑_GBK" panose="02000000000000000000" pitchFamily="2" charset="-122"/>
            </a:endParaRPr>
          </a:p>
        </p:txBody>
      </p:sp>
      <p:pic>
        <p:nvPicPr>
          <p:cNvPr id="11" name="图片 10">
            <a:extLst>
              <a:ext uri="{FF2B5EF4-FFF2-40B4-BE49-F238E27FC236}">
                <a16:creationId xmlns:a16="http://schemas.microsoft.com/office/drawing/2014/main" id="{82FD082D-63B6-93B9-4AC8-1A923D387E6B}"/>
              </a:ext>
            </a:extLst>
          </p:cNvPr>
          <p:cNvPicPr>
            <a:picLocks noChangeAspect="1"/>
          </p:cNvPicPr>
          <p:nvPr/>
        </p:nvPicPr>
        <p:blipFill>
          <a:blip r:embed="rId3"/>
          <a:stretch>
            <a:fillRect/>
          </a:stretch>
        </p:blipFill>
        <p:spPr>
          <a:xfrm>
            <a:off x="3547503" y="3209924"/>
            <a:ext cx="2167715" cy="3176588"/>
          </a:xfrm>
          <a:prstGeom prst="rect">
            <a:avLst/>
          </a:prstGeom>
        </p:spPr>
      </p:pic>
      <p:pic>
        <p:nvPicPr>
          <p:cNvPr id="12" name="图片 11">
            <a:extLst>
              <a:ext uri="{FF2B5EF4-FFF2-40B4-BE49-F238E27FC236}">
                <a16:creationId xmlns:a16="http://schemas.microsoft.com/office/drawing/2014/main" id="{430B01D5-4940-7733-C5EF-5B783FAF54E4}"/>
              </a:ext>
            </a:extLst>
          </p:cNvPr>
          <p:cNvPicPr>
            <a:picLocks noChangeAspect="1"/>
          </p:cNvPicPr>
          <p:nvPr/>
        </p:nvPicPr>
        <p:blipFill>
          <a:blip r:embed="rId4"/>
          <a:stretch>
            <a:fillRect/>
          </a:stretch>
        </p:blipFill>
        <p:spPr>
          <a:xfrm>
            <a:off x="7602651" y="3209924"/>
            <a:ext cx="3995707" cy="3176587"/>
          </a:xfrm>
          <a:prstGeom prst="rect">
            <a:avLst/>
          </a:prstGeom>
        </p:spPr>
      </p:pic>
      <p:sp>
        <p:nvSpPr>
          <p:cNvPr id="13" name="文本框 12">
            <a:extLst>
              <a:ext uri="{FF2B5EF4-FFF2-40B4-BE49-F238E27FC236}">
                <a16:creationId xmlns:a16="http://schemas.microsoft.com/office/drawing/2014/main" id="{B7BEBC24-AE63-F086-9A67-2582613412E9}"/>
              </a:ext>
            </a:extLst>
          </p:cNvPr>
          <p:cNvSpPr txBox="1"/>
          <p:nvPr/>
        </p:nvSpPr>
        <p:spPr>
          <a:xfrm>
            <a:off x="6129588" y="4825163"/>
            <a:ext cx="1209174" cy="646331"/>
          </a:xfrm>
          <a:prstGeom prst="rect">
            <a:avLst/>
          </a:prstGeom>
          <a:noFill/>
        </p:spPr>
        <p:txBody>
          <a:bodyPr wrap="square" rtlCol="0">
            <a:spAutoFit/>
          </a:bodyPr>
          <a:lstStyle/>
          <a:p>
            <a:r>
              <a:rPr lang="en-US" altLang="zh-CN" dirty="0"/>
              <a:t>Cognitive reversal</a:t>
            </a:r>
            <a:endParaRPr lang="zh-CN" altLang="en-US" dirty="0"/>
          </a:p>
        </p:txBody>
      </p:sp>
      <p:cxnSp>
        <p:nvCxnSpPr>
          <p:cNvPr id="16" name="直接箭头连接符 15">
            <a:extLst>
              <a:ext uri="{FF2B5EF4-FFF2-40B4-BE49-F238E27FC236}">
                <a16:creationId xmlns:a16="http://schemas.microsoft.com/office/drawing/2014/main" id="{D2374161-A7FF-8EE9-5AFE-E880CF154D48}"/>
              </a:ext>
            </a:extLst>
          </p:cNvPr>
          <p:cNvCxnSpPr>
            <a:cxnSpLocks/>
          </p:cNvCxnSpPr>
          <p:nvPr/>
        </p:nvCxnSpPr>
        <p:spPr>
          <a:xfrm flipH="1">
            <a:off x="6096000" y="4669572"/>
            <a:ext cx="109228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E1B60C2C-3077-15AF-C7ED-2374B02602D2}"/>
              </a:ext>
            </a:extLst>
          </p:cNvPr>
          <p:cNvCxnSpPr/>
          <p:nvPr/>
        </p:nvCxnSpPr>
        <p:spPr>
          <a:xfrm flipH="1">
            <a:off x="2247900" y="4669572"/>
            <a:ext cx="990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id="{EA2F0DD4-B918-1016-CB99-C26A7492BC22}"/>
              </a:ext>
            </a:extLst>
          </p:cNvPr>
          <p:cNvSpPr txBox="1"/>
          <p:nvPr/>
        </p:nvSpPr>
        <p:spPr>
          <a:xfrm>
            <a:off x="286851" y="4346406"/>
            <a:ext cx="2066925" cy="646331"/>
          </a:xfrm>
          <a:prstGeom prst="rect">
            <a:avLst/>
          </a:prstGeom>
          <a:noFill/>
        </p:spPr>
        <p:txBody>
          <a:bodyPr wrap="square" rtlCol="0">
            <a:spAutoFit/>
          </a:bodyPr>
          <a:lstStyle/>
          <a:p>
            <a:r>
              <a:rPr lang="en-US" altLang="zh-CN" dirty="0"/>
              <a:t>Gulliver’s sense of cultural superiority</a:t>
            </a:r>
            <a:endParaRPr lang="zh-CN" altLang="en-US" dirty="0"/>
          </a:p>
        </p:txBody>
      </p:sp>
      <p:sp>
        <p:nvSpPr>
          <p:cNvPr id="18" name="文本框 17">
            <a:extLst>
              <a:ext uri="{FF2B5EF4-FFF2-40B4-BE49-F238E27FC236}">
                <a16:creationId xmlns:a16="http://schemas.microsoft.com/office/drawing/2014/main" id="{D9119374-6BBD-D54C-9D99-BF134EBD2977}"/>
              </a:ext>
            </a:extLst>
          </p:cNvPr>
          <p:cNvSpPr txBox="1"/>
          <p:nvPr/>
        </p:nvSpPr>
        <p:spPr>
          <a:xfrm>
            <a:off x="2291422" y="4778997"/>
            <a:ext cx="1101579" cy="369332"/>
          </a:xfrm>
          <a:prstGeom prst="rect">
            <a:avLst/>
          </a:prstGeom>
          <a:noFill/>
        </p:spPr>
        <p:txBody>
          <a:bodyPr wrap="square" rtlCol="0">
            <a:spAutoFit/>
          </a:bodyPr>
          <a:lstStyle/>
          <a:p>
            <a:r>
              <a:rPr lang="en-US" altLang="zh-CN" dirty="0"/>
              <a:t>cut down</a:t>
            </a:r>
            <a:endParaRPr lang="zh-CN" altLang="en-US" dirty="0"/>
          </a:p>
        </p:txBody>
      </p:sp>
      <p:cxnSp>
        <p:nvCxnSpPr>
          <p:cNvPr id="20" name="直接箭头连接符 19">
            <a:extLst>
              <a:ext uri="{FF2B5EF4-FFF2-40B4-BE49-F238E27FC236}">
                <a16:creationId xmlns:a16="http://schemas.microsoft.com/office/drawing/2014/main" id="{CF14EE17-B544-B984-9569-7CA5FD9DFCD1}"/>
              </a:ext>
            </a:extLst>
          </p:cNvPr>
          <p:cNvCxnSpPr/>
          <p:nvPr/>
        </p:nvCxnSpPr>
        <p:spPr>
          <a:xfrm>
            <a:off x="6096000" y="4669571"/>
            <a:ext cx="120917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4080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79" y="128043"/>
            <a:ext cx="9206479"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Multiculturalism and cultural difference</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10" name="文本框 9">
            <a:extLst>
              <a:ext uri="{FF2B5EF4-FFF2-40B4-BE49-F238E27FC236}">
                <a16:creationId xmlns:a16="http://schemas.microsoft.com/office/drawing/2014/main" id="{1688B2FC-EF97-EBF6-B78B-77183AE5E55A}"/>
              </a:ext>
            </a:extLst>
          </p:cNvPr>
          <p:cNvSpPr txBox="1"/>
          <p:nvPr/>
        </p:nvSpPr>
        <p:spPr>
          <a:xfrm>
            <a:off x="1099402" y="2328863"/>
            <a:ext cx="10146571" cy="707886"/>
          </a:xfrm>
          <a:prstGeom prst="rect">
            <a:avLst/>
          </a:prstGeom>
          <a:noFill/>
        </p:spPr>
        <p:txBody>
          <a:bodyPr wrap="square" rtlCol="0">
            <a:spAutoFit/>
          </a:bodyPr>
          <a:lstStyle/>
          <a:p>
            <a:r>
              <a:rPr lang="en-US" altLang="zh-CN" sz="2000" b="1" dirty="0">
                <a:ea typeface="方正兰亭细黑_GBK" panose="02000000000000000000" pitchFamily="2" charset="-122"/>
              </a:rPr>
              <a:t>The most direct difference between human society and Houyhnhnms is the recognition of the higher-status species and the relatively lower-status species.</a:t>
            </a:r>
            <a:endParaRPr lang="zh-CN" altLang="en-US" sz="2000" b="1" dirty="0">
              <a:ea typeface="方正兰亭细黑_GBK" panose="02000000000000000000" pitchFamily="2" charset="-122"/>
            </a:endParaRPr>
          </a:p>
        </p:txBody>
      </p:sp>
      <p:sp>
        <p:nvSpPr>
          <p:cNvPr id="11" name="文本框 10">
            <a:extLst>
              <a:ext uri="{FF2B5EF4-FFF2-40B4-BE49-F238E27FC236}">
                <a16:creationId xmlns:a16="http://schemas.microsoft.com/office/drawing/2014/main" id="{6F2224EA-1100-D3C2-AF90-E521477438DB}"/>
              </a:ext>
            </a:extLst>
          </p:cNvPr>
          <p:cNvSpPr txBox="1"/>
          <p:nvPr/>
        </p:nvSpPr>
        <p:spPr>
          <a:xfrm>
            <a:off x="1485900" y="3429000"/>
            <a:ext cx="2638425" cy="369332"/>
          </a:xfrm>
          <a:prstGeom prst="rect">
            <a:avLst/>
          </a:prstGeom>
          <a:noFill/>
        </p:spPr>
        <p:txBody>
          <a:bodyPr wrap="square" rtlCol="0">
            <a:spAutoFit/>
          </a:bodyPr>
          <a:lstStyle/>
          <a:p>
            <a:r>
              <a:rPr lang="en-US" altLang="zh-CN" dirty="0"/>
              <a:t>People &amp; People</a:t>
            </a:r>
            <a:endParaRPr lang="zh-CN" altLang="en-US" dirty="0"/>
          </a:p>
        </p:txBody>
      </p:sp>
      <p:sp>
        <p:nvSpPr>
          <p:cNvPr id="12" name="文本框 11">
            <a:extLst>
              <a:ext uri="{FF2B5EF4-FFF2-40B4-BE49-F238E27FC236}">
                <a16:creationId xmlns:a16="http://schemas.microsoft.com/office/drawing/2014/main" id="{F4B9D2F3-7CEF-9D5C-0FEE-61C5E305CB38}"/>
              </a:ext>
            </a:extLst>
          </p:cNvPr>
          <p:cNvSpPr txBox="1"/>
          <p:nvPr/>
        </p:nvSpPr>
        <p:spPr>
          <a:xfrm>
            <a:off x="5838825" y="3429000"/>
            <a:ext cx="2638425" cy="369332"/>
          </a:xfrm>
          <a:prstGeom prst="rect">
            <a:avLst/>
          </a:prstGeom>
          <a:noFill/>
        </p:spPr>
        <p:txBody>
          <a:bodyPr wrap="square" rtlCol="0">
            <a:spAutoFit/>
          </a:bodyPr>
          <a:lstStyle/>
          <a:p>
            <a:r>
              <a:rPr lang="en-US" altLang="zh-CN" dirty="0"/>
              <a:t>Human &amp; Horse</a:t>
            </a:r>
            <a:endParaRPr lang="zh-CN" altLang="en-US" dirty="0"/>
          </a:p>
        </p:txBody>
      </p:sp>
      <p:cxnSp>
        <p:nvCxnSpPr>
          <p:cNvPr id="14" name="直接箭头连接符 13">
            <a:extLst>
              <a:ext uri="{FF2B5EF4-FFF2-40B4-BE49-F238E27FC236}">
                <a16:creationId xmlns:a16="http://schemas.microsoft.com/office/drawing/2014/main" id="{B85C7F9F-B9EA-5F28-4E93-BF8D287CB121}"/>
              </a:ext>
            </a:extLst>
          </p:cNvPr>
          <p:cNvCxnSpPr/>
          <p:nvPr/>
        </p:nvCxnSpPr>
        <p:spPr>
          <a:xfrm>
            <a:off x="3400425" y="3613666"/>
            <a:ext cx="22002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14905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79" y="128043"/>
            <a:ext cx="9206479"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Multiculturalism and cultural difference</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grpSp>
        <p:nvGrpSpPr>
          <p:cNvPr id="20" name="组合 19"/>
          <p:cNvGrpSpPr/>
          <p:nvPr/>
        </p:nvGrpSpPr>
        <p:grpSpPr>
          <a:xfrm>
            <a:off x="1841255" y="2801879"/>
            <a:ext cx="5732195" cy="627121"/>
            <a:chOff x="1625600" y="2996183"/>
            <a:chExt cx="6045674" cy="661417"/>
          </a:xfrm>
        </p:grpSpPr>
        <p:sp>
          <p:nvSpPr>
            <p:cNvPr id="21" name="任意多边形: 形状 10"/>
            <p:cNvSpPr/>
            <p:nvPr/>
          </p:nvSpPr>
          <p:spPr>
            <a:xfrm>
              <a:off x="1625600" y="2996183"/>
              <a:ext cx="3150549" cy="661417"/>
            </a:xfrm>
            <a:custGeom>
              <a:avLst/>
              <a:gdLst>
                <a:gd name="connsiteX0" fmla="*/ 0 w 2590350"/>
                <a:gd name="connsiteY0" fmla="*/ 0 h 661417"/>
                <a:gd name="connsiteX1" fmla="*/ 2259642 w 2590350"/>
                <a:gd name="connsiteY1" fmla="*/ 0 h 661417"/>
                <a:gd name="connsiteX2" fmla="*/ 2590350 w 2590350"/>
                <a:gd name="connsiteY2" fmla="*/ 330709 h 661417"/>
                <a:gd name="connsiteX3" fmla="*/ 2259642 w 2590350"/>
                <a:gd name="connsiteY3" fmla="*/ 661417 h 661417"/>
                <a:gd name="connsiteX4" fmla="*/ 0 w 2590350"/>
                <a:gd name="connsiteY4" fmla="*/ 661417 h 661417"/>
                <a:gd name="connsiteX5" fmla="*/ 330708 w 2590350"/>
                <a:gd name="connsiteY5" fmla="*/ 330709 h 66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350" h="661417">
                  <a:moveTo>
                    <a:pt x="0" y="0"/>
                  </a:moveTo>
                  <a:lnTo>
                    <a:pt x="2259642" y="0"/>
                  </a:lnTo>
                  <a:lnTo>
                    <a:pt x="2590350" y="330709"/>
                  </a:lnTo>
                  <a:lnTo>
                    <a:pt x="2259642" y="661417"/>
                  </a:lnTo>
                  <a:lnTo>
                    <a:pt x="0" y="661417"/>
                  </a:lnTo>
                  <a:lnTo>
                    <a:pt x="330708" y="330709"/>
                  </a:lnTo>
                  <a:close/>
                </a:path>
              </a:pathLst>
            </a:custGeom>
            <a:noFill/>
            <a:ln w="19050" cap="flat" cmpd="sng" algn="ctr">
              <a:solidFill>
                <a:srgbClr val="344F56"/>
              </a:solid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endParaRPr kumimoji="0" lang="zh-CN" altLang="en-US" sz="1707" b="0" i="0" u="none" strike="noStrike" kern="0" cap="none" spc="0" normalizeH="0" baseline="0" noProof="0">
                <a:ln>
                  <a:noFill/>
                </a:ln>
                <a:solidFill>
                  <a:prstClr val="white"/>
                </a:solidFill>
                <a:effectLst/>
                <a:uLnTx/>
                <a:uFillTx/>
                <a:latin typeface="迷你简菱心" panose="02010609000101010101" pitchFamily="49" charset="-122"/>
                <a:ea typeface="迷你简菱心" panose="02010609000101010101" pitchFamily="49" charset="-122"/>
                <a:cs typeface="+mn-cs"/>
              </a:endParaRPr>
            </a:p>
          </p:txBody>
        </p:sp>
        <p:sp>
          <p:nvSpPr>
            <p:cNvPr id="22" name="任意多边形: 形状 12"/>
            <p:cNvSpPr/>
            <p:nvPr/>
          </p:nvSpPr>
          <p:spPr>
            <a:xfrm>
              <a:off x="4520725" y="2996183"/>
              <a:ext cx="3150549" cy="661417"/>
            </a:xfrm>
            <a:custGeom>
              <a:avLst/>
              <a:gdLst>
                <a:gd name="connsiteX0" fmla="*/ 0 w 2590350"/>
                <a:gd name="connsiteY0" fmla="*/ 0 h 661417"/>
                <a:gd name="connsiteX1" fmla="*/ 2259642 w 2590350"/>
                <a:gd name="connsiteY1" fmla="*/ 0 h 661417"/>
                <a:gd name="connsiteX2" fmla="*/ 2590350 w 2590350"/>
                <a:gd name="connsiteY2" fmla="*/ 330709 h 661417"/>
                <a:gd name="connsiteX3" fmla="*/ 2259642 w 2590350"/>
                <a:gd name="connsiteY3" fmla="*/ 661417 h 661417"/>
                <a:gd name="connsiteX4" fmla="*/ 0 w 2590350"/>
                <a:gd name="connsiteY4" fmla="*/ 661417 h 661417"/>
                <a:gd name="connsiteX5" fmla="*/ 330708 w 2590350"/>
                <a:gd name="connsiteY5" fmla="*/ 330709 h 66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350" h="661417">
                  <a:moveTo>
                    <a:pt x="0" y="0"/>
                  </a:moveTo>
                  <a:lnTo>
                    <a:pt x="2259642" y="0"/>
                  </a:lnTo>
                  <a:lnTo>
                    <a:pt x="2590350" y="330709"/>
                  </a:lnTo>
                  <a:lnTo>
                    <a:pt x="2259642" y="661417"/>
                  </a:lnTo>
                  <a:lnTo>
                    <a:pt x="0" y="661417"/>
                  </a:lnTo>
                  <a:lnTo>
                    <a:pt x="330708" y="330709"/>
                  </a:lnTo>
                  <a:close/>
                </a:path>
              </a:pathLst>
            </a:custGeom>
            <a:solidFill>
              <a:srgbClr val="344F56"/>
            </a:solidFill>
            <a:ln w="12700" cap="flat" cmpd="sng" algn="ctr">
              <a:noFill/>
              <a:prstDash val="solid"/>
              <a:miter lim="800000"/>
            </a:ln>
            <a:effectLst>
              <a:outerShdw blurRad="63500" algn="ctr" rotWithShape="0">
                <a:prstClr val="black">
                  <a:alpha val="40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endParaRPr kumimoji="0" lang="zh-CN" altLang="en-US" sz="1707" b="0" i="0" u="none" strike="noStrike" kern="0" cap="none" spc="0" normalizeH="0" baseline="0" noProof="0">
                <a:ln>
                  <a:noFill/>
                </a:ln>
                <a:solidFill>
                  <a:prstClr val="white"/>
                </a:solidFill>
                <a:effectLst/>
                <a:uLnTx/>
                <a:uFillTx/>
                <a:latin typeface="迷你简菱心" panose="02010609000101010101" pitchFamily="49" charset="-122"/>
                <a:ea typeface="迷你简菱心" panose="02010609000101010101" pitchFamily="49" charset="-122"/>
                <a:cs typeface="+mn-cs"/>
              </a:endParaRPr>
            </a:p>
          </p:txBody>
        </p:sp>
        <p:sp>
          <p:nvSpPr>
            <p:cNvPr id="24" name="矩形 23"/>
            <p:cNvSpPr/>
            <p:nvPr/>
          </p:nvSpPr>
          <p:spPr>
            <a:xfrm>
              <a:off x="2115438" y="3120398"/>
              <a:ext cx="2453285" cy="401702"/>
            </a:xfrm>
            <a:prstGeom prst="rect">
              <a:avLst/>
            </a:prstGeom>
          </p:spPr>
          <p:txBody>
            <a:bodyPr wrap="square">
              <a:spAutoFit/>
              <a:scene3d>
                <a:camera prst="orthographicFront"/>
                <a:lightRig rig="threePt" dir="t"/>
              </a:scene3d>
              <a:sp3d contourW="12700"/>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20000"/>
                </a:lnSpc>
                <a:spcBef>
                  <a:spcPts val="0"/>
                </a:spcBef>
                <a:spcAft>
                  <a:spcPts val="0"/>
                </a:spcAft>
                <a:buClrTx/>
                <a:buSzTx/>
                <a:buFontTx/>
                <a:buNone/>
                <a:defRPr/>
              </a:pPr>
              <a:r>
                <a:rPr lang="en-US" altLang="zh-CN" sz="1707" b="1" kern="0" dirty="0">
                  <a:solidFill>
                    <a:srgbClr val="344F56"/>
                  </a:solidFill>
                  <a:latin typeface="迷你简菱心" panose="02010609000101010101" pitchFamily="49" charset="-122"/>
                  <a:ea typeface="迷你简菱心" panose="02010609000101010101" pitchFamily="49" charset="-122"/>
                </a:rPr>
                <a:t>External</a:t>
              </a:r>
              <a:r>
                <a:rPr lang="zh-CN" altLang="en-US" sz="1707" b="1" kern="0" dirty="0">
                  <a:solidFill>
                    <a:srgbClr val="344F56"/>
                  </a:solidFill>
                  <a:latin typeface="迷你简菱心" panose="02010609000101010101" pitchFamily="49" charset="-122"/>
                  <a:ea typeface="迷你简菱心" panose="02010609000101010101" pitchFamily="49" charset="-122"/>
                </a:rPr>
                <a:t> </a:t>
              </a:r>
              <a:r>
                <a:rPr lang="en-US" altLang="zh-CN" sz="1707" b="1" kern="0" dirty="0">
                  <a:solidFill>
                    <a:srgbClr val="344F56"/>
                  </a:solidFill>
                  <a:latin typeface="迷你简菱心" panose="02010609000101010101" pitchFamily="49" charset="-122"/>
                  <a:ea typeface="迷你简菱心" panose="02010609000101010101" pitchFamily="49" charset="-122"/>
                </a:rPr>
                <a:t>cognition</a:t>
              </a:r>
              <a:endParaRPr kumimoji="0" lang="zh-CN" altLang="en-US" sz="1707" b="1" i="0" u="none" strike="noStrike" kern="0" cap="none" spc="0" normalizeH="0" baseline="0" noProof="0" dirty="0">
                <a:ln>
                  <a:noFill/>
                </a:ln>
                <a:solidFill>
                  <a:srgbClr val="344F56"/>
                </a:solidFill>
                <a:effectLst/>
                <a:uLnTx/>
                <a:uFillTx/>
                <a:latin typeface="迷你简菱心" panose="02010609000101010101" pitchFamily="49" charset="-122"/>
                <a:ea typeface="迷你简菱心" panose="02010609000101010101" pitchFamily="49" charset="-122"/>
              </a:endParaRPr>
            </a:p>
          </p:txBody>
        </p:sp>
        <p:sp>
          <p:nvSpPr>
            <p:cNvPr id="25" name="矩形 24"/>
            <p:cNvSpPr/>
            <p:nvPr/>
          </p:nvSpPr>
          <p:spPr>
            <a:xfrm>
              <a:off x="4993749" y="3120398"/>
              <a:ext cx="2422101" cy="401702"/>
            </a:xfrm>
            <a:prstGeom prst="rect">
              <a:avLst/>
            </a:prstGeom>
          </p:spPr>
          <p:txBody>
            <a:bodyPr wrap="square">
              <a:spAutoFit/>
              <a:scene3d>
                <a:camera prst="orthographicFront"/>
                <a:lightRig rig="threePt" dir="t"/>
              </a:scene3d>
              <a:sp3d contourW="12700"/>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20000"/>
                </a:lnSpc>
                <a:spcBef>
                  <a:spcPts val="0"/>
                </a:spcBef>
                <a:spcAft>
                  <a:spcPts val="0"/>
                </a:spcAft>
                <a:buClrTx/>
                <a:buSzTx/>
                <a:buFontTx/>
                <a:buNone/>
                <a:defRPr/>
              </a:pPr>
              <a:r>
                <a:rPr kumimoji="0" lang="en-US" altLang="zh-CN" sz="1707" b="1" i="0" u="none" strike="noStrike" kern="0" cap="none" spc="0" normalizeH="0" baseline="0" noProof="0" dirty="0">
                  <a:ln>
                    <a:noFill/>
                  </a:ln>
                  <a:solidFill>
                    <a:prstClr val="white"/>
                  </a:solidFill>
                  <a:effectLst/>
                  <a:uLnTx/>
                  <a:uFillTx/>
                  <a:latin typeface="迷你简菱心" panose="02010609000101010101" pitchFamily="49" charset="-122"/>
                  <a:ea typeface="迷你简菱心" panose="02010609000101010101" pitchFamily="49" charset="-122"/>
                </a:rPr>
                <a:t>Individual conduct</a:t>
              </a:r>
              <a:endParaRPr kumimoji="0" lang="zh-CN" altLang="en-US" sz="1707" b="1" i="0" u="none" strike="noStrike" kern="0" cap="none" spc="0" normalizeH="0" baseline="0" noProof="0" dirty="0">
                <a:ln>
                  <a:noFill/>
                </a:ln>
                <a:solidFill>
                  <a:prstClr val="white"/>
                </a:solidFill>
                <a:effectLst/>
                <a:uLnTx/>
                <a:uFillTx/>
                <a:latin typeface="迷你简菱心" panose="02010609000101010101" pitchFamily="49" charset="-122"/>
                <a:ea typeface="迷你简菱心" panose="02010609000101010101" pitchFamily="49" charset="-122"/>
              </a:endParaRPr>
            </a:p>
          </p:txBody>
        </p:sp>
      </p:grpSp>
    </p:spTree>
    <p:extLst>
      <p:ext uri="{BB962C8B-B14F-4D97-AF65-F5344CB8AC3E}">
        <p14:creationId xmlns:p14="http://schemas.microsoft.com/office/powerpoint/2010/main" val="3690334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344F56"/>
        </a:solidFill>
        <a:effectLst/>
      </p:bgPr>
    </p:bg>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565950" y="-2822"/>
            <a:ext cx="4450833" cy="4465885"/>
            <a:chOff x="376" y="-2"/>
            <a:chExt cx="2957" cy="2967"/>
          </a:xfrm>
        </p:grpSpPr>
        <p:sp>
          <p:nvSpPr>
            <p:cNvPr id="4" name="AutoShape 3"/>
            <p:cNvSpPr>
              <a:spLocks noChangeAspect="1" noChangeArrowheads="1" noTextEdit="1"/>
            </p:cNvSpPr>
            <p:nvPr/>
          </p:nvSpPr>
          <p:spPr bwMode="auto">
            <a:xfrm>
              <a:off x="376" y="0"/>
              <a:ext cx="2957" cy="2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 name="Freeform 5"/>
            <p:cNvSpPr/>
            <p:nvPr/>
          </p:nvSpPr>
          <p:spPr bwMode="auto">
            <a:xfrm>
              <a:off x="1726" y="-2"/>
              <a:ext cx="244" cy="244"/>
            </a:xfrm>
            <a:custGeom>
              <a:avLst/>
              <a:gdLst>
                <a:gd name="T0" fmla="*/ 23 w 148"/>
                <a:gd name="T1" fmla="*/ 0 h 148"/>
                <a:gd name="T2" fmla="*/ 125 w 148"/>
                <a:gd name="T3" fmla="*/ 0 h 148"/>
                <a:gd name="T4" fmla="*/ 148 w 148"/>
                <a:gd name="T5" fmla="*/ 23 h 148"/>
                <a:gd name="T6" fmla="*/ 148 w 148"/>
                <a:gd name="T7" fmla="*/ 125 h 148"/>
                <a:gd name="T8" fmla="*/ 125 w 148"/>
                <a:gd name="T9" fmla="*/ 148 h 148"/>
                <a:gd name="T10" fmla="*/ 23 w 148"/>
                <a:gd name="T11" fmla="*/ 148 h 148"/>
                <a:gd name="T12" fmla="*/ 0 w 148"/>
                <a:gd name="T13" fmla="*/ 125 h 148"/>
                <a:gd name="T14" fmla="*/ 0 w 148"/>
                <a:gd name="T15" fmla="*/ 23 h 148"/>
                <a:gd name="T16" fmla="*/ 23 w 148"/>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48">
                  <a:moveTo>
                    <a:pt x="23" y="0"/>
                  </a:moveTo>
                  <a:cubicBezTo>
                    <a:pt x="125" y="0"/>
                    <a:pt x="125" y="0"/>
                    <a:pt x="125" y="0"/>
                  </a:cubicBezTo>
                  <a:cubicBezTo>
                    <a:pt x="138" y="0"/>
                    <a:pt x="148" y="10"/>
                    <a:pt x="148" y="23"/>
                  </a:cubicBezTo>
                  <a:cubicBezTo>
                    <a:pt x="148" y="125"/>
                    <a:pt x="148" y="125"/>
                    <a:pt x="148" y="125"/>
                  </a:cubicBezTo>
                  <a:cubicBezTo>
                    <a:pt x="148" y="138"/>
                    <a:pt x="138" y="148"/>
                    <a:pt x="125" y="148"/>
                  </a:cubicBezTo>
                  <a:cubicBezTo>
                    <a:pt x="23" y="148"/>
                    <a:pt x="23" y="148"/>
                    <a:pt x="23" y="148"/>
                  </a:cubicBezTo>
                  <a:cubicBezTo>
                    <a:pt x="10" y="148"/>
                    <a:pt x="0" y="138"/>
                    <a:pt x="0" y="125"/>
                  </a:cubicBezTo>
                  <a:cubicBezTo>
                    <a:pt x="0" y="23"/>
                    <a:pt x="0" y="23"/>
                    <a:pt x="0" y="23"/>
                  </a:cubicBezTo>
                  <a:cubicBezTo>
                    <a:pt x="0" y="10"/>
                    <a:pt x="10" y="0"/>
                    <a:pt x="23" y="0"/>
                  </a:cubicBezTo>
                </a:path>
              </a:pathLst>
            </a:custGeom>
            <a:solidFill>
              <a:srgbClr val="0C2840"/>
            </a:solid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Freeform 6"/>
            <p:cNvSpPr/>
            <p:nvPr/>
          </p:nvSpPr>
          <p:spPr bwMode="auto">
            <a:xfrm>
              <a:off x="1792" y="2472"/>
              <a:ext cx="104" cy="488"/>
            </a:xfrm>
            <a:custGeom>
              <a:avLst/>
              <a:gdLst>
                <a:gd name="T0" fmla="*/ 32 w 63"/>
                <a:gd name="T1" fmla="*/ 0 h 296"/>
                <a:gd name="T2" fmla="*/ 63 w 63"/>
                <a:gd name="T3" fmla="*/ 31 h 296"/>
                <a:gd name="T4" fmla="*/ 63 w 63"/>
                <a:gd name="T5" fmla="*/ 265 h 296"/>
                <a:gd name="T6" fmla="*/ 32 w 63"/>
                <a:gd name="T7" fmla="*/ 296 h 296"/>
                <a:gd name="T8" fmla="*/ 0 w 63"/>
                <a:gd name="T9" fmla="*/ 265 h 296"/>
                <a:gd name="T10" fmla="*/ 0 w 63"/>
                <a:gd name="T11" fmla="*/ 31 h 296"/>
                <a:gd name="T12" fmla="*/ 32 w 63"/>
                <a:gd name="T13" fmla="*/ 0 h 296"/>
              </a:gdLst>
              <a:ahLst/>
              <a:cxnLst>
                <a:cxn ang="0">
                  <a:pos x="T0" y="T1"/>
                </a:cxn>
                <a:cxn ang="0">
                  <a:pos x="T2" y="T3"/>
                </a:cxn>
                <a:cxn ang="0">
                  <a:pos x="T4" y="T5"/>
                </a:cxn>
                <a:cxn ang="0">
                  <a:pos x="T6" y="T7"/>
                </a:cxn>
                <a:cxn ang="0">
                  <a:pos x="T8" y="T9"/>
                </a:cxn>
                <a:cxn ang="0">
                  <a:pos x="T10" y="T11"/>
                </a:cxn>
                <a:cxn ang="0">
                  <a:pos x="T12" y="T13"/>
                </a:cxn>
              </a:cxnLst>
              <a:rect l="0" t="0" r="r" b="b"/>
              <a:pathLst>
                <a:path w="63" h="296">
                  <a:moveTo>
                    <a:pt x="32" y="0"/>
                  </a:moveTo>
                  <a:cubicBezTo>
                    <a:pt x="49" y="0"/>
                    <a:pt x="63" y="14"/>
                    <a:pt x="63" y="31"/>
                  </a:cubicBezTo>
                  <a:cubicBezTo>
                    <a:pt x="63" y="265"/>
                    <a:pt x="63" y="265"/>
                    <a:pt x="63" y="265"/>
                  </a:cubicBezTo>
                  <a:cubicBezTo>
                    <a:pt x="63" y="282"/>
                    <a:pt x="49" y="296"/>
                    <a:pt x="32" y="296"/>
                  </a:cubicBezTo>
                  <a:cubicBezTo>
                    <a:pt x="15" y="296"/>
                    <a:pt x="0" y="282"/>
                    <a:pt x="0" y="265"/>
                  </a:cubicBezTo>
                  <a:cubicBezTo>
                    <a:pt x="0" y="31"/>
                    <a:pt x="0" y="31"/>
                    <a:pt x="0" y="31"/>
                  </a:cubicBezTo>
                  <a:cubicBezTo>
                    <a:pt x="0" y="14"/>
                    <a:pt x="15" y="0"/>
                    <a:pt x="32" y="0"/>
                  </a:cubicBezTo>
                </a:path>
              </a:pathLst>
            </a:custGeom>
            <a:solidFill>
              <a:srgbClr val="F4F09A"/>
            </a:solid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Freeform 7"/>
            <p:cNvSpPr/>
            <p:nvPr/>
          </p:nvSpPr>
          <p:spPr bwMode="auto">
            <a:xfrm>
              <a:off x="378" y="1603"/>
              <a:ext cx="649" cy="104"/>
            </a:xfrm>
            <a:custGeom>
              <a:avLst/>
              <a:gdLst>
                <a:gd name="T0" fmla="*/ 31 w 394"/>
                <a:gd name="T1" fmla="*/ 0 h 63"/>
                <a:gd name="T2" fmla="*/ 363 w 394"/>
                <a:gd name="T3" fmla="*/ 0 h 63"/>
                <a:gd name="T4" fmla="*/ 394 w 394"/>
                <a:gd name="T5" fmla="*/ 32 h 63"/>
                <a:gd name="T6" fmla="*/ 363 w 394"/>
                <a:gd name="T7" fmla="*/ 63 h 63"/>
                <a:gd name="T8" fmla="*/ 31 w 394"/>
                <a:gd name="T9" fmla="*/ 63 h 63"/>
                <a:gd name="T10" fmla="*/ 0 w 394"/>
                <a:gd name="T11" fmla="*/ 32 h 63"/>
                <a:gd name="T12" fmla="*/ 31 w 39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94" h="63">
                  <a:moveTo>
                    <a:pt x="31" y="0"/>
                  </a:moveTo>
                  <a:cubicBezTo>
                    <a:pt x="363" y="0"/>
                    <a:pt x="363" y="0"/>
                    <a:pt x="363" y="0"/>
                  </a:cubicBezTo>
                  <a:cubicBezTo>
                    <a:pt x="380" y="0"/>
                    <a:pt x="394" y="14"/>
                    <a:pt x="394" y="32"/>
                  </a:cubicBezTo>
                  <a:cubicBezTo>
                    <a:pt x="394" y="49"/>
                    <a:pt x="380" y="63"/>
                    <a:pt x="363" y="63"/>
                  </a:cubicBezTo>
                  <a:cubicBezTo>
                    <a:pt x="31" y="63"/>
                    <a:pt x="31" y="63"/>
                    <a:pt x="31" y="63"/>
                  </a:cubicBezTo>
                  <a:cubicBezTo>
                    <a:pt x="14" y="63"/>
                    <a:pt x="0" y="49"/>
                    <a:pt x="0" y="32"/>
                  </a:cubicBezTo>
                  <a:cubicBezTo>
                    <a:pt x="0" y="14"/>
                    <a:pt x="14" y="0"/>
                    <a:pt x="31" y="0"/>
                  </a:cubicBezTo>
                </a:path>
              </a:pathLst>
            </a:custGeom>
            <a:solidFill>
              <a:srgbClr val="F4F09A"/>
            </a:solid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Freeform 8"/>
            <p:cNvSpPr/>
            <p:nvPr/>
          </p:nvSpPr>
          <p:spPr bwMode="auto">
            <a:xfrm>
              <a:off x="2661" y="1603"/>
              <a:ext cx="670" cy="104"/>
            </a:xfrm>
            <a:custGeom>
              <a:avLst/>
              <a:gdLst>
                <a:gd name="T0" fmla="*/ 32 w 407"/>
                <a:gd name="T1" fmla="*/ 0 h 63"/>
                <a:gd name="T2" fmla="*/ 376 w 407"/>
                <a:gd name="T3" fmla="*/ 0 h 63"/>
                <a:gd name="T4" fmla="*/ 407 w 407"/>
                <a:gd name="T5" fmla="*/ 32 h 63"/>
                <a:gd name="T6" fmla="*/ 376 w 407"/>
                <a:gd name="T7" fmla="*/ 63 h 63"/>
                <a:gd name="T8" fmla="*/ 32 w 407"/>
                <a:gd name="T9" fmla="*/ 63 h 63"/>
                <a:gd name="T10" fmla="*/ 0 w 407"/>
                <a:gd name="T11" fmla="*/ 32 h 63"/>
                <a:gd name="T12" fmla="*/ 32 w 407"/>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407" h="63">
                  <a:moveTo>
                    <a:pt x="32" y="0"/>
                  </a:moveTo>
                  <a:cubicBezTo>
                    <a:pt x="376" y="0"/>
                    <a:pt x="376" y="0"/>
                    <a:pt x="376" y="0"/>
                  </a:cubicBezTo>
                  <a:cubicBezTo>
                    <a:pt x="393" y="0"/>
                    <a:pt x="407" y="14"/>
                    <a:pt x="407" y="32"/>
                  </a:cubicBezTo>
                  <a:cubicBezTo>
                    <a:pt x="407" y="49"/>
                    <a:pt x="393" y="63"/>
                    <a:pt x="376" y="63"/>
                  </a:cubicBezTo>
                  <a:cubicBezTo>
                    <a:pt x="32" y="63"/>
                    <a:pt x="32" y="63"/>
                    <a:pt x="32" y="63"/>
                  </a:cubicBezTo>
                  <a:cubicBezTo>
                    <a:pt x="14" y="63"/>
                    <a:pt x="0" y="49"/>
                    <a:pt x="0" y="32"/>
                  </a:cubicBezTo>
                  <a:cubicBezTo>
                    <a:pt x="0" y="14"/>
                    <a:pt x="14" y="0"/>
                    <a:pt x="32" y="0"/>
                  </a:cubicBezTo>
                </a:path>
              </a:pathLst>
            </a:custGeom>
            <a:solidFill>
              <a:srgbClr val="F4F09A"/>
            </a:solid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9"/>
            <p:cNvSpPr/>
            <p:nvPr/>
          </p:nvSpPr>
          <p:spPr bwMode="auto">
            <a:xfrm>
              <a:off x="1067" y="2355"/>
              <a:ext cx="392" cy="585"/>
            </a:xfrm>
            <a:custGeom>
              <a:avLst/>
              <a:gdLst>
                <a:gd name="T0" fmla="*/ 202 w 238"/>
                <a:gd name="T1" fmla="*/ 0 h 355"/>
                <a:gd name="T2" fmla="*/ 218 w 238"/>
                <a:gd name="T3" fmla="*/ 4 h 355"/>
                <a:gd name="T4" fmla="*/ 229 w 238"/>
                <a:gd name="T5" fmla="*/ 47 h 355"/>
                <a:gd name="T6" fmla="*/ 63 w 238"/>
                <a:gd name="T7" fmla="*/ 335 h 355"/>
                <a:gd name="T8" fmla="*/ 20 w 238"/>
                <a:gd name="T9" fmla="*/ 347 h 355"/>
                <a:gd name="T10" fmla="*/ 9 w 238"/>
                <a:gd name="T11" fmla="*/ 304 h 355"/>
                <a:gd name="T12" fmla="*/ 175 w 238"/>
                <a:gd name="T13" fmla="*/ 15 h 355"/>
                <a:gd name="T14" fmla="*/ 202 w 238"/>
                <a:gd name="T15" fmla="*/ 0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355">
                  <a:moveTo>
                    <a:pt x="202" y="0"/>
                  </a:moveTo>
                  <a:cubicBezTo>
                    <a:pt x="208" y="0"/>
                    <a:pt x="213" y="1"/>
                    <a:pt x="218" y="4"/>
                  </a:cubicBezTo>
                  <a:cubicBezTo>
                    <a:pt x="233" y="12"/>
                    <a:pt x="238" y="32"/>
                    <a:pt x="229" y="47"/>
                  </a:cubicBezTo>
                  <a:cubicBezTo>
                    <a:pt x="63" y="335"/>
                    <a:pt x="63" y="335"/>
                    <a:pt x="63" y="335"/>
                  </a:cubicBezTo>
                  <a:cubicBezTo>
                    <a:pt x="54" y="350"/>
                    <a:pt x="35" y="355"/>
                    <a:pt x="20" y="347"/>
                  </a:cubicBezTo>
                  <a:cubicBezTo>
                    <a:pt x="5" y="338"/>
                    <a:pt x="0" y="319"/>
                    <a:pt x="9" y="304"/>
                  </a:cubicBezTo>
                  <a:cubicBezTo>
                    <a:pt x="175" y="15"/>
                    <a:pt x="175" y="15"/>
                    <a:pt x="175" y="15"/>
                  </a:cubicBezTo>
                  <a:cubicBezTo>
                    <a:pt x="181" y="5"/>
                    <a:pt x="191" y="0"/>
                    <a:pt x="202" y="0"/>
                  </a:cubicBezTo>
                </a:path>
              </a:pathLst>
            </a:custGeom>
            <a:solidFill>
              <a:srgbClr val="F4F09A"/>
            </a:solid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10"/>
            <p:cNvSpPr/>
            <p:nvPr/>
          </p:nvSpPr>
          <p:spPr bwMode="auto">
            <a:xfrm>
              <a:off x="692" y="2030"/>
              <a:ext cx="441" cy="297"/>
            </a:xfrm>
            <a:custGeom>
              <a:avLst/>
              <a:gdLst>
                <a:gd name="T0" fmla="*/ 231 w 267"/>
                <a:gd name="T1" fmla="*/ 0 h 180"/>
                <a:gd name="T2" fmla="*/ 259 w 267"/>
                <a:gd name="T3" fmla="*/ 16 h 180"/>
                <a:gd name="T4" fmla="*/ 247 w 267"/>
                <a:gd name="T5" fmla="*/ 58 h 180"/>
                <a:gd name="T6" fmla="*/ 51 w 267"/>
                <a:gd name="T7" fmla="*/ 172 h 180"/>
                <a:gd name="T8" fmla="*/ 8 w 267"/>
                <a:gd name="T9" fmla="*/ 160 h 180"/>
                <a:gd name="T10" fmla="*/ 20 w 267"/>
                <a:gd name="T11" fmla="*/ 117 h 180"/>
                <a:gd name="T12" fmla="*/ 216 w 267"/>
                <a:gd name="T13" fmla="*/ 4 h 180"/>
                <a:gd name="T14" fmla="*/ 231 w 267"/>
                <a:gd name="T15" fmla="*/ 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0">
                  <a:moveTo>
                    <a:pt x="231" y="0"/>
                  </a:moveTo>
                  <a:cubicBezTo>
                    <a:pt x="242" y="0"/>
                    <a:pt x="253" y="6"/>
                    <a:pt x="259" y="16"/>
                  </a:cubicBezTo>
                  <a:cubicBezTo>
                    <a:pt x="267" y="31"/>
                    <a:pt x="262" y="50"/>
                    <a:pt x="247" y="58"/>
                  </a:cubicBezTo>
                  <a:cubicBezTo>
                    <a:pt x="51" y="172"/>
                    <a:pt x="51" y="172"/>
                    <a:pt x="51" y="172"/>
                  </a:cubicBezTo>
                  <a:cubicBezTo>
                    <a:pt x="36" y="180"/>
                    <a:pt x="17" y="175"/>
                    <a:pt x="8" y="160"/>
                  </a:cubicBezTo>
                  <a:cubicBezTo>
                    <a:pt x="0" y="145"/>
                    <a:pt x="5" y="126"/>
                    <a:pt x="20" y="117"/>
                  </a:cubicBezTo>
                  <a:cubicBezTo>
                    <a:pt x="216" y="4"/>
                    <a:pt x="216" y="4"/>
                    <a:pt x="216" y="4"/>
                  </a:cubicBezTo>
                  <a:cubicBezTo>
                    <a:pt x="221" y="1"/>
                    <a:pt x="226" y="0"/>
                    <a:pt x="231" y="0"/>
                  </a:cubicBezTo>
                </a:path>
              </a:pathLst>
            </a:custGeom>
            <a:solidFill>
              <a:srgbClr val="F4F09A"/>
            </a:solid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11"/>
            <p:cNvSpPr/>
            <p:nvPr/>
          </p:nvSpPr>
          <p:spPr bwMode="auto">
            <a:xfrm>
              <a:off x="2230" y="2355"/>
              <a:ext cx="406" cy="610"/>
            </a:xfrm>
            <a:custGeom>
              <a:avLst/>
              <a:gdLst>
                <a:gd name="T0" fmla="*/ 35 w 246"/>
                <a:gd name="T1" fmla="*/ 0 h 370"/>
                <a:gd name="T2" fmla="*/ 63 w 246"/>
                <a:gd name="T3" fmla="*/ 15 h 370"/>
                <a:gd name="T4" fmla="*/ 238 w 246"/>
                <a:gd name="T5" fmla="*/ 319 h 370"/>
                <a:gd name="T6" fmla="*/ 226 w 246"/>
                <a:gd name="T7" fmla="*/ 361 h 370"/>
                <a:gd name="T8" fmla="*/ 183 w 246"/>
                <a:gd name="T9" fmla="*/ 350 h 370"/>
                <a:gd name="T10" fmla="*/ 8 w 246"/>
                <a:gd name="T11" fmla="*/ 47 h 370"/>
                <a:gd name="T12" fmla="*/ 20 w 246"/>
                <a:gd name="T13" fmla="*/ 4 h 370"/>
                <a:gd name="T14" fmla="*/ 35 w 246"/>
                <a:gd name="T15" fmla="*/ 0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370">
                  <a:moveTo>
                    <a:pt x="35" y="0"/>
                  </a:moveTo>
                  <a:cubicBezTo>
                    <a:pt x="46" y="0"/>
                    <a:pt x="57" y="5"/>
                    <a:pt x="63" y="15"/>
                  </a:cubicBezTo>
                  <a:cubicBezTo>
                    <a:pt x="238" y="319"/>
                    <a:pt x="238" y="319"/>
                    <a:pt x="238" y="319"/>
                  </a:cubicBezTo>
                  <a:cubicBezTo>
                    <a:pt x="246" y="334"/>
                    <a:pt x="241" y="353"/>
                    <a:pt x="226" y="361"/>
                  </a:cubicBezTo>
                  <a:cubicBezTo>
                    <a:pt x="211" y="370"/>
                    <a:pt x="192" y="365"/>
                    <a:pt x="183" y="350"/>
                  </a:cubicBezTo>
                  <a:cubicBezTo>
                    <a:pt x="8" y="47"/>
                    <a:pt x="8" y="47"/>
                    <a:pt x="8" y="47"/>
                  </a:cubicBezTo>
                  <a:cubicBezTo>
                    <a:pt x="0" y="32"/>
                    <a:pt x="5" y="12"/>
                    <a:pt x="20" y="4"/>
                  </a:cubicBezTo>
                  <a:cubicBezTo>
                    <a:pt x="25" y="1"/>
                    <a:pt x="30" y="0"/>
                    <a:pt x="35" y="0"/>
                  </a:cubicBezTo>
                </a:path>
              </a:pathLst>
            </a:custGeom>
            <a:solidFill>
              <a:srgbClr val="F4F09A"/>
            </a:solid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12"/>
            <p:cNvSpPr/>
            <p:nvPr/>
          </p:nvSpPr>
          <p:spPr bwMode="auto">
            <a:xfrm>
              <a:off x="2555" y="2030"/>
              <a:ext cx="443" cy="298"/>
            </a:xfrm>
            <a:custGeom>
              <a:avLst/>
              <a:gdLst>
                <a:gd name="T0" fmla="*/ 36 w 269"/>
                <a:gd name="T1" fmla="*/ 0 h 181"/>
                <a:gd name="T2" fmla="*/ 52 w 269"/>
                <a:gd name="T3" fmla="*/ 4 h 181"/>
                <a:gd name="T4" fmla="*/ 248 w 269"/>
                <a:gd name="T5" fmla="*/ 118 h 181"/>
                <a:gd name="T6" fmla="*/ 260 w 269"/>
                <a:gd name="T7" fmla="*/ 161 h 181"/>
                <a:gd name="T8" fmla="*/ 217 w 269"/>
                <a:gd name="T9" fmla="*/ 172 h 181"/>
                <a:gd name="T10" fmla="*/ 20 w 269"/>
                <a:gd name="T11" fmla="*/ 58 h 181"/>
                <a:gd name="T12" fmla="*/ 9 w 269"/>
                <a:gd name="T13" fmla="*/ 16 h 181"/>
                <a:gd name="T14" fmla="*/ 36 w 269"/>
                <a:gd name="T15" fmla="*/ 0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9" h="181">
                  <a:moveTo>
                    <a:pt x="36" y="0"/>
                  </a:moveTo>
                  <a:cubicBezTo>
                    <a:pt x="41" y="0"/>
                    <a:pt x="47" y="1"/>
                    <a:pt x="52" y="4"/>
                  </a:cubicBezTo>
                  <a:cubicBezTo>
                    <a:pt x="248" y="118"/>
                    <a:pt x="248" y="118"/>
                    <a:pt x="248" y="118"/>
                  </a:cubicBezTo>
                  <a:cubicBezTo>
                    <a:pt x="263" y="126"/>
                    <a:pt x="269" y="146"/>
                    <a:pt x="260" y="161"/>
                  </a:cubicBezTo>
                  <a:cubicBezTo>
                    <a:pt x="251" y="176"/>
                    <a:pt x="232" y="181"/>
                    <a:pt x="217" y="172"/>
                  </a:cubicBezTo>
                  <a:cubicBezTo>
                    <a:pt x="20" y="58"/>
                    <a:pt x="20" y="58"/>
                    <a:pt x="20" y="58"/>
                  </a:cubicBezTo>
                  <a:cubicBezTo>
                    <a:pt x="5" y="50"/>
                    <a:pt x="0" y="31"/>
                    <a:pt x="9" y="16"/>
                  </a:cubicBezTo>
                  <a:cubicBezTo>
                    <a:pt x="15" y="6"/>
                    <a:pt x="25" y="0"/>
                    <a:pt x="36" y="0"/>
                  </a:cubicBezTo>
                </a:path>
              </a:pathLst>
            </a:custGeom>
            <a:solidFill>
              <a:srgbClr val="F4F09A"/>
            </a:solid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13"/>
            <p:cNvSpPr/>
            <p:nvPr/>
          </p:nvSpPr>
          <p:spPr bwMode="auto">
            <a:xfrm>
              <a:off x="1121" y="485"/>
              <a:ext cx="1447" cy="1883"/>
            </a:xfrm>
            <a:custGeom>
              <a:avLst/>
              <a:gdLst>
                <a:gd name="T0" fmla="*/ 0 w 878"/>
                <a:gd name="T1" fmla="*/ 703 h 1142"/>
                <a:gd name="T2" fmla="*/ 439 w 878"/>
                <a:gd name="T3" fmla="*/ 1142 h 1142"/>
                <a:gd name="T4" fmla="*/ 877 w 878"/>
                <a:gd name="T5" fmla="*/ 707 h 1142"/>
                <a:gd name="T6" fmla="*/ 793 w 878"/>
                <a:gd name="T7" fmla="*/ 445 h 1142"/>
                <a:gd name="T8" fmla="*/ 647 w 878"/>
                <a:gd name="T9" fmla="*/ 4 h 1142"/>
                <a:gd name="T10" fmla="*/ 647 w 878"/>
                <a:gd name="T11" fmla="*/ 0 h 1142"/>
                <a:gd name="T12" fmla="*/ 231 w 878"/>
                <a:gd name="T13" fmla="*/ 0 h 1142"/>
                <a:gd name="T14" fmla="*/ 231 w 878"/>
                <a:gd name="T15" fmla="*/ 3 h 1142"/>
                <a:gd name="T16" fmla="*/ 87 w 878"/>
                <a:gd name="T17" fmla="*/ 441 h 1142"/>
                <a:gd name="T18" fmla="*/ 0 w 878"/>
                <a:gd name="T19" fmla="*/ 703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8" h="1142">
                  <a:moveTo>
                    <a:pt x="0" y="703"/>
                  </a:moveTo>
                  <a:cubicBezTo>
                    <a:pt x="0" y="946"/>
                    <a:pt x="197" y="1142"/>
                    <a:pt x="439" y="1142"/>
                  </a:cubicBezTo>
                  <a:cubicBezTo>
                    <a:pt x="680" y="1142"/>
                    <a:pt x="875" y="948"/>
                    <a:pt x="877" y="707"/>
                  </a:cubicBezTo>
                  <a:cubicBezTo>
                    <a:pt x="878" y="609"/>
                    <a:pt x="847" y="518"/>
                    <a:pt x="793" y="445"/>
                  </a:cubicBezTo>
                  <a:cubicBezTo>
                    <a:pt x="699" y="316"/>
                    <a:pt x="647" y="163"/>
                    <a:pt x="647" y="4"/>
                  </a:cubicBezTo>
                  <a:cubicBezTo>
                    <a:pt x="647" y="0"/>
                    <a:pt x="647" y="0"/>
                    <a:pt x="647" y="0"/>
                  </a:cubicBezTo>
                  <a:cubicBezTo>
                    <a:pt x="231" y="0"/>
                    <a:pt x="231" y="0"/>
                    <a:pt x="231" y="0"/>
                  </a:cubicBezTo>
                  <a:cubicBezTo>
                    <a:pt x="231" y="3"/>
                    <a:pt x="231" y="3"/>
                    <a:pt x="231" y="3"/>
                  </a:cubicBezTo>
                  <a:cubicBezTo>
                    <a:pt x="231" y="160"/>
                    <a:pt x="182" y="315"/>
                    <a:pt x="87" y="441"/>
                  </a:cubicBezTo>
                  <a:cubicBezTo>
                    <a:pt x="33" y="514"/>
                    <a:pt x="0" y="605"/>
                    <a:pt x="0" y="703"/>
                  </a:cubicBezTo>
                </a:path>
              </a:pathLst>
            </a:custGeom>
            <a:solidFill>
              <a:srgbClr val="F4F09A"/>
            </a:solid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14"/>
            <p:cNvSpPr/>
            <p:nvPr/>
          </p:nvSpPr>
          <p:spPr bwMode="auto">
            <a:xfrm>
              <a:off x="1121" y="485"/>
              <a:ext cx="1070" cy="1847"/>
            </a:xfrm>
            <a:custGeom>
              <a:avLst/>
              <a:gdLst>
                <a:gd name="T0" fmla="*/ 301 w 649"/>
                <a:gd name="T1" fmla="*/ 1120 h 1120"/>
                <a:gd name="T2" fmla="*/ 127 w 649"/>
                <a:gd name="T3" fmla="*/ 770 h 1120"/>
                <a:gd name="T4" fmla="*/ 215 w 649"/>
                <a:gd name="T5" fmla="*/ 508 h 1120"/>
                <a:gd name="T6" fmla="*/ 352 w 649"/>
                <a:gd name="T7" fmla="*/ 205 h 1120"/>
                <a:gd name="T8" fmla="*/ 516 w 649"/>
                <a:gd name="T9" fmla="*/ 67 h 1120"/>
                <a:gd name="T10" fmla="*/ 649 w 649"/>
                <a:gd name="T11" fmla="*/ 67 h 1120"/>
                <a:gd name="T12" fmla="*/ 647 w 649"/>
                <a:gd name="T13" fmla="*/ 4 h 1120"/>
                <a:gd name="T14" fmla="*/ 647 w 649"/>
                <a:gd name="T15" fmla="*/ 0 h 1120"/>
                <a:gd name="T16" fmla="*/ 231 w 649"/>
                <a:gd name="T17" fmla="*/ 0 h 1120"/>
                <a:gd name="T18" fmla="*/ 231 w 649"/>
                <a:gd name="T19" fmla="*/ 3 h 1120"/>
                <a:gd name="T20" fmla="*/ 87 w 649"/>
                <a:gd name="T21" fmla="*/ 441 h 1120"/>
                <a:gd name="T22" fmla="*/ 0 w 649"/>
                <a:gd name="T23" fmla="*/ 703 h 1120"/>
                <a:gd name="T24" fmla="*/ 301 w 649"/>
                <a:gd name="T25" fmla="*/ 112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9" h="1120">
                  <a:moveTo>
                    <a:pt x="301" y="1120"/>
                  </a:moveTo>
                  <a:cubicBezTo>
                    <a:pt x="195" y="1040"/>
                    <a:pt x="127" y="913"/>
                    <a:pt x="127" y="770"/>
                  </a:cubicBezTo>
                  <a:cubicBezTo>
                    <a:pt x="127" y="672"/>
                    <a:pt x="160" y="581"/>
                    <a:pt x="215" y="508"/>
                  </a:cubicBezTo>
                  <a:cubicBezTo>
                    <a:pt x="301" y="393"/>
                    <a:pt x="337" y="285"/>
                    <a:pt x="352" y="205"/>
                  </a:cubicBezTo>
                  <a:cubicBezTo>
                    <a:pt x="366" y="125"/>
                    <a:pt x="435" y="67"/>
                    <a:pt x="516" y="67"/>
                  </a:cubicBezTo>
                  <a:cubicBezTo>
                    <a:pt x="649" y="67"/>
                    <a:pt x="649" y="67"/>
                    <a:pt x="649" y="67"/>
                  </a:cubicBezTo>
                  <a:cubicBezTo>
                    <a:pt x="648" y="46"/>
                    <a:pt x="647" y="25"/>
                    <a:pt x="647" y="4"/>
                  </a:cubicBezTo>
                  <a:cubicBezTo>
                    <a:pt x="647" y="0"/>
                    <a:pt x="647" y="0"/>
                    <a:pt x="647" y="0"/>
                  </a:cubicBezTo>
                  <a:cubicBezTo>
                    <a:pt x="231" y="0"/>
                    <a:pt x="231" y="0"/>
                    <a:pt x="231" y="0"/>
                  </a:cubicBezTo>
                  <a:cubicBezTo>
                    <a:pt x="231" y="3"/>
                    <a:pt x="231" y="3"/>
                    <a:pt x="231" y="3"/>
                  </a:cubicBezTo>
                  <a:cubicBezTo>
                    <a:pt x="231" y="160"/>
                    <a:pt x="182" y="315"/>
                    <a:pt x="87" y="441"/>
                  </a:cubicBezTo>
                  <a:cubicBezTo>
                    <a:pt x="33" y="514"/>
                    <a:pt x="0" y="605"/>
                    <a:pt x="0" y="703"/>
                  </a:cubicBezTo>
                  <a:cubicBezTo>
                    <a:pt x="0" y="897"/>
                    <a:pt x="126" y="1062"/>
                    <a:pt x="301" y="1120"/>
                  </a:cubicBezTo>
                </a:path>
              </a:pathLst>
            </a:custGeom>
            <a:solidFill>
              <a:srgbClr val="E2DF80"/>
            </a:solid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16"/>
            <p:cNvSpPr/>
            <p:nvPr/>
          </p:nvSpPr>
          <p:spPr bwMode="auto">
            <a:xfrm>
              <a:off x="1456" y="58"/>
              <a:ext cx="776" cy="511"/>
            </a:xfrm>
            <a:custGeom>
              <a:avLst/>
              <a:gdLst>
                <a:gd name="T0" fmla="*/ 38 w 471"/>
                <a:gd name="T1" fmla="*/ 0 h 310"/>
                <a:gd name="T2" fmla="*/ 433 w 471"/>
                <a:gd name="T3" fmla="*/ 0 h 310"/>
                <a:gd name="T4" fmla="*/ 471 w 471"/>
                <a:gd name="T5" fmla="*/ 38 h 310"/>
                <a:gd name="T6" fmla="*/ 471 w 471"/>
                <a:gd name="T7" fmla="*/ 272 h 310"/>
                <a:gd name="T8" fmla="*/ 433 w 471"/>
                <a:gd name="T9" fmla="*/ 310 h 310"/>
                <a:gd name="T10" fmla="*/ 38 w 471"/>
                <a:gd name="T11" fmla="*/ 310 h 310"/>
                <a:gd name="T12" fmla="*/ 0 w 471"/>
                <a:gd name="T13" fmla="*/ 272 h 310"/>
                <a:gd name="T14" fmla="*/ 0 w 471"/>
                <a:gd name="T15" fmla="*/ 38 h 310"/>
                <a:gd name="T16" fmla="*/ 38 w 471"/>
                <a:gd name="T17"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1" h="310">
                  <a:moveTo>
                    <a:pt x="38" y="0"/>
                  </a:moveTo>
                  <a:cubicBezTo>
                    <a:pt x="433" y="0"/>
                    <a:pt x="433" y="0"/>
                    <a:pt x="433" y="0"/>
                  </a:cubicBezTo>
                  <a:cubicBezTo>
                    <a:pt x="454" y="0"/>
                    <a:pt x="471" y="17"/>
                    <a:pt x="471" y="38"/>
                  </a:cubicBezTo>
                  <a:cubicBezTo>
                    <a:pt x="471" y="272"/>
                    <a:pt x="471" y="272"/>
                    <a:pt x="471" y="272"/>
                  </a:cubicBezTo>
                  <a:cubicBezTo>
                    <a:pt x="471" y="293"/>
                    <a:pt x="454" y="310"/>
                    <a:pt x="433" y="310"/>
                  </a:cubicBezTo>
                  <a:cubicBezTo>
                    <a:pt x="38" y="310"/>
                    <a:pt x="38" y="310"/>
                    <a:pt x="38" y="310"/>
                  </a:cubicBezTo>
                  <a:cubicBezTo>
                    <a:pt x="17" y="310"/>
                    <a:pt x="0" y="293"/>
                    <a:pt x="0" y="272"/>
                  </a:cubicBezTo>
                  <a:cubicBezTo>
                    <a:pt x="0" y="38"/>
                    <a:pt x="0" y="38"/>
                    <a:pt x="0" y="38"/>
                  </a:cubicBezTo>
                  <a:cubicBezTo>
                    <a:pt x="0" y="17"/>
                    <a:pt x="17" y="0"/>
                    <a:pt x="38" y="0"/>
                  </a:cubicBezTo>
                </a:path>
              </a:pathLst>
            </a:custGeom>
            <a:solidFill>
              <a:srgbClr val="018B9E"/>
            </a:solid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17"/>
            <p:cNvSpPr/>
            <p:nvPr/>
          </p:nvSpPr>
          <p:spPr bwMode="auto">
            <a:xfrm>
              <a:off x="1456" y="58"/>
              <a:ext cx="776" cy="511"/>
            </a:xfrm>
            <a:custGeom>
              <a:avLst/>
              <a:gdLst>
                <a:gd name="T0" fmla="*/ 38 w 471"/>
                <a:gd name="T1" fmla="*/ 310 h 310"/>
                <a:gd name="T2" fmla="*/ 38 w 471"/>
                <a:gd name="T3" fmla="*/ 310 h 310"/>
                <a:gd name="T4" fmla="*/ 38 w 471"/>
                <a:gd name="T5" fmla="*/ 77 h 310"/>
                <a:gd name="T6" fmla="*/ 76 w 471"/>
                <a:gd name="T7" fmla="*/ 38 h 310"/>
                <a:gd name="T8" fmla="*/ 471 w 471"/>
                <a:gd name="T9" fmla="*/ 38 h 310"/>
                <a:gd name="T10" fmla="*/ 471 w 471"/>
                <a:gd name="T11" fmla="*/ 38 h 310"/>
                <a:gd name="T12" fmla="*/ 433 w 471"/>
                <a:gd name="T13" fmla="*/ 0 h 310"/>
                <a:gd name="T14" fmla="*/ 38 w 471"/>
                <a:gd name="T15" fmla="*/ 0 h 310"/>
                <a:gd name="T16" fmla="*/ 0 w 471"/>
                <a:gd name="T17" fmla="*/ 38 h 310"/>
                <a:gd name="T18" fmla="*/ 0 w 471"/>
                <a:gd name="T19" fmla="*/ 272 h 310"/>
                <a:gd name="T20" fmla="*/ 38 w 471"/>
                <a:gd name="T21"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1" h="310">
                  <a:moveTo>
                    <a:pt x="38" y="310"/>
                  </a:moveTo>
                  <a:cubicBezTo>
                    <a:pt x="38" y="310"/>
                    <a:pt x="38" y="310"/>
                    <a:pt x="38" y="310"/>
                  </a:cubicBezTo>
                  <a:cubicBezTo>
                    <a:pt x="38" y="77"/>
                    <a:pt x="38" y="77"/>
                    <a:pt x="38" y="77"/>
                  </a:cubicBezTo>
                  <a:cubicBezTo>
                    <a:pt x="38" y="55"/>
                    <a:pt x="55" y="38"/>
                    <a:pt x="76" y="38"/>
                  </a:cubicBezTo>
                  <a:cubicBezTo>
                    <a:pt x="471" y="38"/>
                    <a:pt x="471" y="38"/>
                    <a:pt x="471" y="38"/>
                  </a:cubicBezTo>
                  <a:cubicBezTo>
                    <a:pt x="471" y="38"/>
                    <a:pt x="471" y="38"/>
                    <a:pt x="471" y="38"/>
                  </a:cubicBezTo>
                  <a:cubicBezTo>
                    <a:pt x="471" y="17"/>
                    <a:pt x="454" y="0"/>
                    <a:pt x="433" y="0"/>
                  </a:cubicBezTo>
                  <a:cubicBezTo>
                    <a:pt x="38" y="0"/>
                    <a:pt x="38" y="0"/>
                    <a:pt x="38" y="0"/>
                  </a:cubicBezTo>
                  <a:cubicBezTo>
                    <a:pt x="17" y="0"/>
                    <a:pt x="0" y="17"/>
                    <a:pt x="0" y="38"/>
                  </a:cubicBezTo>
                  <a:cubicBezTo>
                    <a:pt x="0" y="272"/>
                    <a:pt x="0" y="272"/>
                    <a:pt x="0" y="272"/>
                  </a:cubicBezTo>
                  <a:cubicBezTo>
                    <a:pt x="0" y="293"/>
                    <a:pt x="17" y="310"/>
                    <a:pt x="38" y="310"/>
                  </a:cubicBezTo>
                </a:path>
              </a:pathLst>
            </a:custGeom>
            <a:solidFill>
              <a:srgbClr val="004151"/>
            </a:solid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18"/>
            <p:cNvSpPr/>
            <p:nvPr/>
          </p:nvSpPr>
          <p:spPr bwMode="auto">
            <a:xfrm>
              <a:off x="1441" y="411"/>
              <a:ext cx="812" cy="49"/>
            </a:xfrm>
            <a:custGeom>
              <a:avLst/>
              <a:gdLst>
                <a:gd name="T0" fmla="*/ 16 w 493"/>
                <a:gd name="T1" fmla="*/ 0 h 30"/>
                <a:gd name="T2" fmla="*/ 478 w 493"/>
                <a:gd name="T3" fmla="*/ 0 h 30"/>
                <a:gd name="T4" fmla="*/ 493 w 493"/>
                <a:gd name="T5" fmla="*/ 15 h 30"/>
                <a:gd name="T6" fmla="*/ 478 w 493"/>
                <a:gd name="T7" fmla="*/ 30 h 30"/>
                <a:gd name="T8" fmla="*/ 16 w 493"/>
                <a:gd name="T9" fmla="*/ 30 h 30"/>
                <a:gd name="T10" fmla="*/ 0 w 493"/>
                <a:gd name="T11" fmla="*/ 15 h 30"/>
                <a:gd name="T12" fmla="*/ 16 w 49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93" h="30">
                  <a:moveTo>
                    <a:pt x="16" y="0"/>
                  </a:moveTo>
                  <a:cubicBezTo>
                    <a:pt x="478" y="0"/>
                    <a:pt x="478" y="0"/>
                    <a:pt x="478" y="0"/>
                  </a:cubicBezTo>
                  <a:cubicBezTo>
                    <a:pt x="486" y="0"/>
                    <a:pt x="493" y="7"/>
                    <a:pt x="493" y="15"/>
                  </a:cubicBezTo>
                  <a:cubicBezTo>
                    <a:pt x="493" y="24"/>
                    <a:pt x="486" y="30"/>
                    <a:pt x="478" y="30"/>
                  </a:cubicBezTo>
                  <a:cubicBezTo>
                    <a:pt x="16" y="30"/>
                    <a:pt x="16" y="30"/>
                    <a:pt x="16" y="30"/>
                  </a:cubicBezTo>
                  <a:cubicBezTo>
                    <a:pt x="7" y="30"/>
                    <a:pt x="0" y="24"/>
                    <a:pt x="0" y="15"/>
                  </a:cubicBezTo>
                  <a:cubicBezTo>
                    <a:pt x="0" y="7"/>
                    <a:pt x="7" y="0"/>
                    <a:pt x="16" y="0"/>
                  </a:cubicBezTo>
                </a:path>
              </a:pathLst>
            </a:custGeom>
            <a:solidFill>
              <a:srgbClr val="E8E8E8"/>
            </a:solid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19"/>
            <p:cNvSpPr/>
            <p:nvPr/>
          </p:nvSpPr>
          <p:spPr bwMode="auto">
            <a:xfrm>
              <a:off x="1441" y="289"/>
              <a:ext cx="812" cy="51"/>
            </a:xfrm>
            <a:custGeom>
              <a:avLst/>
              <a:gdLst>
                <a:gd name="T0" fmla="*/ 16 w 493"/>
                <a:gd name="T1" fmla="*/ 0 h 31"/>
                <a:gd name="T2" fmla="*/ 478 w 493"/>
                <a:gd name="T3" fmla="*/ 0 h 31"/>
                <a:gd name="T4" fmla="*/ 493 w 493"/>
                <a:gd name="T5" fmla="*/ 15 h 31"/>
                <a:gd name="T6" fmla="*/ 478 w 493"/>
                <a:gd name="T7" fmla="*/ 31 h 31"/>
                <a:gd name="T8" fmla="*/ 16 w 493"/>
                <a:gd name="T9" fmla="*/ 31 h 31"/>
                <a:gd name="T10" fmla="*/ 0 w 493"/>
                <a:gd name="T11" fmla="*/ 15 h 31"/>
                <a:gd name="T12" fmla="*/ 16 w 493"/>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493" h="31">
                  <a:moveTo>
                    <a:pt x="16" y="0"/>
                  </a:moveTo>
                  <a:cubicBezTo>
                    <a:pt x="478" y="0"/>
                    <a:pt x="478" y="0"/>
                    <a:pt x="478" y="0"/>
                  </a:cubicBezTo>
                  <a:cubicBezTo>
                    <a:pt x="486" y="0"/>
                    <a:pt x="493" y="7"/>
                    <a:pt x="493" y="15"/>
                  </a:cubicBezTo>
                  <a:cubicBezTo>
                    <a:pt x="493" y="24"/>
                    <a:pt x="486" y="31"/>
                    <a:pt x="478" y="31"/>
                  </a:cubicBezTo>
                  <a:cubicBezTo>
                    <a:pt x="16" y="31"/>
                    <a:pt x="16" y="31"/>
                    <a:pt x="16" y="31"/>
                  </a:cubicBezTo>
                  <a:cubicBezTo>
                    <a:pt x="7" y="31"/>
                    <a:pt x="0" y="24"/>
                    <a:pt x="0" y="15"/>
                  </a:cubicBezTo>
                  <a:cubicBezTo>
                    <a:pt x="0" y="7"/>
                    <a:pt x="7" y="0"/>
                    <a:pt x="16" y="0"/>
                  </a:cubicBezTo>
                </a:path>
              </a:pathLst>
            </a:custGeom>
            <a:solidFill>
              <a:srgbClr val="E8E8E8"/>
            </a:solid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sp>
        <p:nvSpPr>
          <p:cNvPr id="21" name="TextBox 55"/>
          <p:cNvSpPr txBox="1"/>
          <p:nvPr/>
        </p:nvSpPr>
        <p:spPr>
          <a:xfrm>
            <a:off x="1783703" y="2248403"/>
            <a:ext cx="2015325" cy="486028"/>
          </a:xfrm>
          <a:prstGeom prst="rect">
            <a:avLst/>
          </a:prstGeom>
          <a:noFill/>
        </p:spPr>
        <p:txBody>
          <a:bodyPr wrap="square" lIns="115568" tIns="57784" rIns="115568" bIns="57784"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866341">
              <a:defRPr/>
            </a:pPr>
            <a:r>
              <a:rPr lang="en-US" altLang="zh-CN" sz="2400" b="1" spc="569" dirty="0">
                <a:latin typeface="Agency FB" panose="020B0503020202020204" pitchFamily="34" charset="0"/>
                <a:ea typeface="腾祥澜黑简" panose="01010104010101010101" pitchFamily="2" charset="-122"/>
              </a:rPr>
              <a:t>CONTENTS</a:t>
            </a:r>
            <a:endParaRPr lang="zh-CN" altLang="en-US" sz="2400" b="1" spc="569" dirty="0">
              <a:latin typeface="Agency FB" panose="020B0503020202020204" pitchFamily="34" charset="0"/>
              <a:ea typeface="腾祥澜黑简" panose="01010104010101010101" pitchFamily="2" charset="-122"/>
            </a:endParaRPr>
          </a:p>
        </p:txBody>
      </p:sp>
      <p:sp>
        <p:nvSpPr>
          <p:cNvPr id="22" name="Rectangle 7"/>
          <p:cNvSpPr>
            <a:spLocks noChangeArrowheads="1"/>
          </p:cNvSpPr>
          <p:nvPr/>
        </p:nvSpPr>
        <p:spPr bwMode="auto">
          <a:xfrm>
            <a:off x="5995154" y="2179971"/>
            <a:ext cx="1240273" cy="489185"/>
          </a:xfrm>
          <a:prstGeom prst="rect">
            <a:avLst/>
          </a:prstGeom>
          <a:solidFill>
            <a:srgbClr val="F6F09A"/>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2275" dirty="0">
                <a:solidFill>
                  <a:schemeClr val="tx1">
                    <a:lumMod val="85000"/>
                    <a:lumOff val="15000"/>
                  </a:schemeClr>
                </a:solidFill>
                <a:latin typeface="方正明尚简体" panose="02000000000000000000" pitchFamily="2" charset="-122"/>
                <a:ea typeface="方正明尚简体" panose="02000000000000000000" pitchFamily="2" charset="-122"/>
              </a:rPr>
              <a:t>Part 1</a:t>
            </a:r>
            <a:endParaRPr lang="zh-CN" altLang="en-US" sz="2275" dirty="0">
              <a:solidFill>
                <a:schemeClr val="tx1">
                  <a:lumMod val="85000"/>
                  <a:lumOff val="15000"/>
                </a:schemeClr>
              </a:solidFill>
              <a:latin typeface="方正明尚简体" panose="02000000000000000000" pitchFamily="2" charset="-122"/>
              <a:ea typeface="方正明尚简体" panose="02000000000000000000" pitchFamily="2" charset="-122"/>
            </a:endParaRPr>
          </a:p>
        </p:txBody>
      </p:sp>
      <p:sp>
        <p:nvSpPr>
          <p:cNvPr id="23" name="文本框 22"/>
          <p:cNvSpPr txBox="1"/>
          <p:nvPr/>
        </p:nvSpPr>
        <p:spPr>
          <a:xfrm>
            <a:off x="7638044" y="2147336"/>
            <a:ext cx="4922255" cy="58477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200" dirty="0">
                <a:ln w="6350">
                  <a:noFill/>
                </a:ln>
                <a:solidFill>
                  <a:schemeClr val="bg1"/>
                </a:solidFill>
                <a:latin typeface="方正明尚简体" panose="02000000000000000000" pitchFamily="2" charset="-122"/>
                <a:ea typeface="方正明尚简体" panose="02000000000000000000" pitchFamily="2" charset="-122"/>
              </a:rPr>
              <a:t>Content introduction</a:t>
            </a:r>
            <a:endParaRPr lang="zh-CN" altLang="en-US" sz="3200"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24" name="Rectangle 7"/>
          <p:cNvSpPr>
            <a:spLocks noChangeArrowheads="1"/>
          </p:cNvSpPr>
          <p:nvPr/>
        </p:nvSpPr>
        <p:spPr bwMode="auto">
          <a:xfrm>
            <a:off x="5995154" y="3143289"/>
            <a:ext cx="1240273" cy="489185"/>
          </a:xfrm>
          <a:prstGeom prst="rect">
            <a:avLst/>
          </a:prstGeom>
          <a:solidFill>
            <a:srgbClr val="F6F09A"/>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2275" dirty="0">
                <a:solidFill>
                  <a:schemeClr val="tx1">
                    <a:lumMod val="85000"/>
                    <a:lumOff val="15000"/>
                  </a:schemeClr>
                </a:solidFill>
                <a:latin typeface="方正明尚简体" panose="02000000000000000000" pitchFamily="2" charset="-122"/>
                <a:ea typeface="方正明尚简体" panose="02000000000000000000" pitchFamily="2" charset="-122"/>
              </a:rPr>
              <a:t>Part 2</a:t>
            </a:r>
            <a:endParaRPr lang="zh-CN" altLang="en-US" sz="2275" dirty="0">
              <a:solidFill>
                <a:schemeClr val="tx1">
                  <a:lumMod val="85000"/>
                  <a:lumOff val="15000"/>
                </a:schemeClr>
              </a:solidFill>
              <a:latin typeface="方正明尚简体" panose="02000000000000000000" pitchFamily="2" charset="-122"/>
              <a:ea typeface="方正明尚简体" panose="02000000000000000000" pitchFamily="2" charset="-122"/>
            </a:endParaRPr>
          </a:p>
        </p:txBody>
      </p:sp>
      <p:sp>
        <p:nvSpPr>
          <p:cNvPr id="25" name="文本框 24"/>
          <p:cNvSpPr txBox="1"/>
          <p:nvPr/>
        </p:nvSpPr>
        <p:spPr>
          <a:xfrm>
            <a:off x="7638044" y="2799188"/>
            <a:ext cx="4553955" cy="1077218"/>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200" dirty="0">
                <a:ln w="6350">
                  <a:noFill/>
                </a:ln>
                <a:solidFill>
                  <a:schemeClr val="bg1"/>
                </a:solidFill>
                <a:latin typeface="方正明尚简体" panose="02000000000000000000" pitchFamily="2" charset="-122"/>
                <a:ea typeface="方正明尚简体" panose="02000000000000000000" pitchFamily="2" charset="-122"/>
              </a:rPr>
              <a:t>Multiculturalism and cultural difference</a:t>
            </a:r>
            <a:endParaRPr lang="zh-CN" altLang="en-US" sz="3200"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26" name="Rectangle 7"/>
          <p:cNvSpPr>
            <a:spLocks noChangeArrowheads="1"/>
          </p:cNvSpPr>
          <p:nvPr/>
        </p:nvSpPr>
        <p:spPr bwMode="auto">
          <a:xfrm>
            <a:off x="5995154" y="4106608"/>
            <a:ext cx="1240273" cy="489185"/>
          </a:xfrm>
          <a:prstGeom prst="rect">
            <a:avLst/>
          </a:prstGeom>
          <a:solidFill>
            <a:srgbClr val="F6F09A"/>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2275" dirty="0">
                <a:solidFill>
                  <a:schemeClr val="tx1">
                    <a:lumMod val="85000"/>
                    <a:lumOff val="15000"/>
                  </a:schemeClr>
                </a:solidFill>
                <a:latin typeface="方正明尚简体" panose="02000000000000000000" pitchFamily="2" charset="-122"/>
                <a:ea typeface="方正明尚简体" panose="02000000000000000000" pitchFamily="2" charset="-122"/>
              </a:rPr>
              <a:t>Part 3</a:t>
            </a:r>
            <a:endParaRPr lang="zh-CN" altLang="en-US" sz="2275" dirty="0">
              <a:solidFill>
                <a:schemeClr val="tx1">
                  <a:lumMod val="85000"/>
                  <a:lumOff val="15000"/>
                </a:schemeClr>
              </a:solidFill>
              <a:latin typeface="方正明尚简体" panose="02000000000000000000" pitchFamily="2" charset="-122"/>
              <a:ea typeface="方正明尚简体" panose="02000000000000000000" pitchFamily="2" charset="-122"/>
            </a:endParaRPr>
          </a:p>
        </p:txBody>
      </p:sp>
      <p:sp>
        <p:nvSpPr>
          <p:cNvPr id="29" name="文本框 28"/>
          <p:cNvSpPr txBox="1"/>
          <p:nvPr/>
        </p:nvSpPr>
        <p:spPr>
          <a:xfrm>
            <a:off x="7348428" y="4058812"/>
            <a:ext cx="5501485" cy="58477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altLang="zh-CN" sz="3200" dirty="0">
                <a:ln w="6350">
                  <a:noFill/>
                </a:ln>
                <a:solidFill>
                  <a:schemeClr val="bg1"/>
                </a:solidFill>
                <a:latin typeface="方正明尚简体" panose="02000000000000000000" pitchFamily="2" charset="-122"/>
                <a:ea typeface="方正明尚简体" panose="02000000000000000000" pitchFamily="2" charset="-122"/>
              </a:rPr>
              <a:t>Feelings and comments</a:t>
            </a:r>
            <a:endParaRPr lang="zh-CN" altLang="en-US" sz="3034" dirty="0">
              <a:solidFill>
                <a:schemeClr val="bg1"/>
              </a:solidFill>
              <a:latin typeface="方正明尚简体" panose="02000000000000000000" pitchFamily="2" charset="-122"/>
              <a:ea typeface="方正明尚简体" panose="02000000000000000000" pitchFamily="2" charset="-122"/>
            </a:endParaRPr>
          </a:p>
        </p:txBody>
      </p:sp>
      <p:sp>
        <p:nvSpPr>
          <p:cNvPr id="15" name="文本框 14">
            <a:extLst>
              <a:ext uri="{FF2B5EF4-FFF2-40B4-BE49-F238E27FC236}">
                <a16:creationId xmlns:a16="http://schemas.microsoft.com/office/drawing/2014/main" id="{DD788542-F054-D864-57FC-59143AF5B589}"/>
              </a:ext>
            </a:extLst>
          </p:cNvPr>
          <p:cNvSpPr txBox="1"/>
          <p:nvPr/>
        </p:nvSpPr>
        <p:spPr>
          <a:xfrm>
            <a:off x="5208104" y="537568"/>
            <a:ext cx="6096000" cy="954107"/>
          </a:xfrm>
          <a:prstGeom prst="rect">
            <a:avLst/>
          </a:prstGeom>
          <a:noFill/>
        </p:spPr>
        <p:txBody>
          <a:bodyPr wrap="square">
            <a:spAutoFit/>
          </a:bodyPr>
          <a:lstStyle/>
          <a:p>
            <a:r>
              <a:rPr lang="en-GB" altLang="zh-CN" sz="2800" b="1" dirty="0">
                <a:solidFill>
                  <a:srgbClr val="FFFFFF"/>
                </a:solidFill>
                <a:latin typeface="Microsoft YaHei UI" panose="020B0503020204020204" pitchFamily="34" charset="-122"/>
                <a:ea typeface="Microsoft YaHei UI" panose="020B0503020204020204" pitchFamily="34" charset="-122"/>
              </a:rPr>
              <a:t>Chapter 4 :</a:t>
            </a:r>
          </a:p>
          <a:p>
            <a:r>
              <a:rPr lang="en-GB" altLang="zh-CN" sz="2800" b="1" dirty="0">
                <a:solidFill>
                  <a:srgbClr val="FFFFFF"/>
                </a:solidFill>
                <a:latin typeface="Microsoft YaHei UI" panose="020B0503020204020204" pitchFamily="34" charset="-122"/>
                <a:ea typeface="Microsoft YaHei UI" panose="020B0503020204020204" pitchFamily="34" charset="-122"/>
              </a:rPr>
              <a:t>A Voyage to the Houyhnhnms </a:t>
            </a:r>
            <a:endParaRPr lang="zh-CN" altLang="en-US" sz="2800" b="1" dirty="0"/>
          </a:p>
        </p:txBody>
      </p:sp>
    </p:spTree>
    <p:extLst>
      <p:ext uri="{BB962C8B-B14F-4D97-AF65-F5344CB8AC3E}">
        <p14:creationId xmlns:p14="http://schemas.microsoft.com/office/powerpoint/2010/main" val="575430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1000" fill="hold"/>
                                        <p:tgtEl>
                                          <p:spTgt spid="22"/>
                                        </p:tgtEl>
                                        <p:attrNameLst>
                                          <p:attrName>ppt_x</p:attrName>
                                        </p:attrNameLst>
                                      </p:cBhvr>
                                      <p:tavLst>
                                        <p:tav tm="0">
                                          <p:val>
                                            <p:strVal val="1+#ppt_w/2"/>
                                          </p:val>
                                        </p:tav>
                                        <p:tav tm="100000">
                                          <p:val>
                                            <p:strVal val="#ppt_x"/>
                                          </p:val>
                                        </p:tav>
                                      </p:tavLst>
                                    </p:anim>
                                    <p:anim calcmode="lin" valueType="num">
                                      <p:cBhvr additive="base">
                                        <p:cTn id="14" dur="1000" fill="hold"/>
                                        <p:tgtEl>
                                          <p:spTgt spid="22"/>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Effect transition="in" filter="fade">
                                      <p:cBhvr>
                                        <p:cTn id="20" dur="500"/>
                                        <p:tgtEl>
                                          <p:spTgt spid="23"/>
                                        </p:tgtEl>
                                      </p:cBhvr>
                                    </p:animEffect>
                                  </p:childTnLst>
                                </p:cTn>
                              </p:par>
                            </p:childTnLst>
                          </p:cTn>
                        </p:par>
                        <p:par>
                          <p:cTn id="21" fill="hold">
                            <p:stCondLst>
                              <p:cond delay="2900"/>
                            </p:stCondLst>
                            <p:childTnLst>
                              <p:par>
                                <p:cTn id="22" presetID="2" presetClass="entr" presetSubtype="2" decel="10000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1000" fill="hold"/>
                                        <p:tgtEl>
                                          <p:spTgt spid="24"/>
                                        </p:tgtEl>
                                        <p:attrNameLst>
                                          <p:attrName>ppt_x</p:attrName>
                                        </p:attrNameLst>
                                      </p:cBhvr>
                                      <p:tavLst>
                                        <p:tav tm="0">
                                          <p:val>
                                            <p:strVal val="1+#ppt_w/2"/>
                                          </p:val>
                                        </p:tav>
                                        <p:tav tm="100000">
                                          <p:val>
                                            <p:strVal val="#ppt_x"/>
                                          </p:val>
                                        </p:tav>
                                      </p:tavLst>
                                    </p:anim>
                                    <p:anim calcmode="lin" valueType="num">
                                      <p:cBhvr additive="base">
                                        <p:cTn id="25" dur="1000" fill="hold"/>
                                        <p:tgtEl>
                                          <p:spTgt spid="24"/>
                                        </p:tgtEl>
                                        <p:attrNameLst>
                                          <p:attrName>ppt_y</p:attrName>
                                        </p:attrNameLst>
                                      </p:cBhvr>
                                      <p:tavLst>
                                        <p:tav tm="0">
                                          <p:val>
                                            <p:strVal val="#ppt_y"/>
                                          </p:val>
                                        </p:tav>
                                        <p:tav tm="100000">
                                          <p:val>
                                            <p:strVal val="#ppt_y"/>
                                          </p:val>
                                        </p:tav>
                                      </p:tavLst>
                                    </p:anim>
                                  </p:childTnLst>
                                </p:cTn>
                              </p:par>
                            </p:childTnLst>
                          </p:cTn>
                        </p:par>
                        <p:par>
                          <p:cTn id="26" fill="hold">
                            <p:stCondLst>
                              <p:cond delay="3900"/>
                            </p:stCondLst>
                            <p:childTnLst>
                              <p:par>
                                <p:cTn id="27" presetID="53" presetClass="entr" presetSubtype="16" fill="hold" grpId="0" nodeType="afterEffect">
                                  <p:stCondLst>
                                    <p:cond delay="0"/>
                                  </p:stCondLst>
                                  <p:iterate type="lt">
                                    <p:tmPct val="10000"/>
                                  </p:iterate>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childTnLst>
                          </p:cTn>
                        </p:par>
                        <p:par>
                          <p:cTn id="32" fill="hold">
                            <p:stCondLst>
                              <p:cond delay="6200"/>
                            </p:stCondLst>
                            <p:childTnLst>
                              <p:par>
                                <p:cTn id="33" presetID="2" presetClass="entr" presetSubtype="2" decel="10000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1000" fill="hold"/>
                                        <p:tgtEl>
                                          <p:spTgt spid="26"/>
                                        </p:tgtEl>
                                        <p:attrNameLst>
                                          <p:attrName>ppt_x</p:attrName>
                                        </p:attrNameLst>
                                      </p:cBhvr>
                                      <p:tavLst>
                                        <p:tav tm="0">
                                          <p:val>
                                            <p:strVal val="1+#ppt_w/2"/>
                                          </p:val>
                                        </p:tav>
                                        <p:tav tm="100000">
                                          <p:val>
                                            <p:strVal val="#ppt_x"/>
                                          </p:val>
                                        </p:tav>
                                      </p:tavLst>
                                    </p:anim>
                                    <p:anim calcmode="lin" valueType="num">
                                      <p:cBhvr additive="base">
                                        <p:cTn id="36" dur="1000" fill="hold"/>
                                        <p:tgtEl>
                                          <p:spTgt spid="26"/>
                                        </p:tgtEl>
                                        <p:attrNameLst>
                                          <p:attrName>ppt_y</p:attrName>
                                        </p:attrNameLst>
                                      </p:cBhvr>
                                      <p:tavLst>
                                        <p:tav tm="0">
                                          <p:val>
                                            <p:strVal val="#ppt_y"/>
                                          </p:val>
                                        </p:tav>
                                        <p:tav tm="100000">
                                          <p:val>
                                            <p:strVal val="#ppt_y"/>
                                          </p:val>
                                        </p:tav>
                                      </p:tavLst>
                                    </p:anim>
                                  </p:childTnLst>
                                </p:cTn>
                              </p:par>
                            </p:childTnLst>
                          </p:cTn>
                        </p:par>
                        <p:par>
                          <p:cTn id="37" fill="hold">
                            <p:stCondLst>
                              <p:cond delay="7200"/>
                            </p:stCondLst>
                            <p:childTnLst>
                              <p:par>
                                <p:cTn id="38" presetID="53" presetClass="entr" presetSubtype="16" fill="hold" grpId="0" nodeType="afterEffect">
                                  <p:stCondLst>
                                    <p:cond delay="0"/>
                                  </p:stCondLst>
                                  <p:iterate type="lt">
                                    <p:tmPct val="10000"/>
                                  </p:iterate>
                                  <p:childTnLst>
                                    <p:set>
                                      <p:cBhvr>
                                        <p:cTn id="39" dur="1" fill="hold">
                                          <p:stCondLst>
                                            <p:cond delay="0"/>
                                          </p:stCondLst>
                                        </p:cTn>
                                        <p:tgtEl>
                                          <p:spTgt spid="29"/>
                                        </p:tgtEl>
                                        <p:attrNameLst>
                                          <p:attrName>style.visibility</p:attrName>
                                        </p:attrNameLst>
                                      </p:cBhvr>
                                      <p:to>
                                        <p:strVal val="visible"/>
                                      </p:to>
                                    </p:set>
                                    <p:anim calcmode="lin" valueType="num">
                                      <p:cBhvr>
                                        <p:cTn id="40" dur="500" fill="hold"/>
                                        <p:tgtEl>
                                          <p:spTgt spid="29"/>
                                        </p:tgtEl>
                                        <p:attrNameLst>
                                          <p:attrName>ppt_w</p:attrName>
                                        </p:attrNameLst>
                                      </p:cBhvr>
                                      <p:tavLst>
                                        <p:tav tm="0">
                                          <p:val>
                                            <p:fltVal val="0"/>
                                          </p:val>
                                        </p:tav>
                                        <p:tav tm="100000">
                                          <p:val>
                                            <p:strVal val="#ppt_w"/>
                                          </p:val>
                                        </p:tav>
                                      </p:tavLst>
                                    </p:anim>
                                    <p:anim calcmode="lin" valueType="num">
                                      <p:cBhvr>
                                        <p:cTn id="41" dur="500" fill="hold"/>
                                        <p:tgtEl>
                                          <p:spTgt spid="29"/>
                                        </p:tgtEl>
                                        <p:attrNameLst>
                                          <p:attrName>ppt_h</p:attrName>
                                        </p:attrNameLst>
                                      </p:cBhvr>
                                      <p:tavLst>
                                        <p:tav tm="0">
                                          <p:val>
                                            <p:fltVal val="0"/>
                                          </p:val>
                                        </p:tav>
                                        <p:tav tm="100000">
                                          <p:val>
                                            <p:strVal val="#ppt_h"/>
                                          </p:val>
                                        </p:tav>
                                      </p:tavLst>
                                    </p:anim>
                                    <p:animEffect transition="in" filter="fade">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p:bldP spid="24" grpId="0" animBg="1"/>
      <p:bldP spid="25" grpId="0"/>
      <p:bldP spid="26" grpId="0" animBg="1"/>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79" y="128043"/>
            <a:ext cx="9206479"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Multiculturalism and cultural difference</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10" name="文本框 9">
            <a:extLst>
              <a:ext uri="{FF2B5EF4-FFF2-40B4-BE49-F238E27FC236}">
                <a16:creationId xmlns:a16="http://schemas.microsoft.com/office/drawing/2014/main" id="{1688B2FC-EF97-EBF6-B78B-77183AE5E55A}"/>
              </a:ext>
            </a:extLst>
          </p:cNvPr>
          <p:cNvSpPr txBox="1"/>
          <p:nvPr/>
        </p:nvSpPr>
        <p:spPr>
          <a:xfrm>
            <a:off x="1099402" y="2328863"/>
            <a:ext cx="10146571" cy="707886"/>
          </a:xfrm>
          <a:prstGeom prst="rect">
            <a:avLst/>
          </a:prstGeom>
          <a:noFill/>
        </p:spPr>
        <p:txBody>
          <a:bodyPr wrap="square" rtlCol="0">
            <a:spAutoFit/>
          </a:bodyPr>
          <a:lstStyle/>
          <a:p>
            <a:r>
              <a:rPr lang="en-US" altLang="zh-CN" sz="2000" b="1" dirty="0">
                <a:ea typeface="方正兰亭细黑_GBK" panose="02000000000000000000" pitchFamily="2" charset="-122"/>
              </a:rPr>
              <a:t>Compared with human’s complex emotions, the species in Houyhnhnms were endowed with absolute rationality and barbarism. </a:t>
            </a:r>
            <a:endParaRPr lang="zh-CN" altLang="en-US" sz="2000" b="1" dirty="0">
              <a:ea typeface="方正兰亭细黑_GBK" panose="02000000000000000000" pitchFamily="2" charset="-122"/>
            </a:endParaRPr>
          </a:p>
        </p:txBody>
      </p:sp>
    </p:spTree>
    <p:extLst>
      <p:ext uri="{BB962C8B-B14F-4D97-AF65-F5344CB8AC3E}">
        <p14:creationId xmlns:p14="http://schemas.microsoft.com/office/powerpoint/2010/main" val="66282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79" y="128043"/>
            <a:ext cx="9206479"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Multiculturalism and cultural difference</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10" name="文本框 9">
            <a:extLst>
              <a:ext uri="{FF2B5EF4-FFF2-40B4-BE49-F238E27FC236}">
                <a16:creationId xmlns:a16="http://schemas.microsoft.com/office/drawing/2014/main" id="{1688B2FC-EF97-EBF6-B78B-77183AE5E55A}"/>
              </a:ext>
            </a:extLst>
          </p:cNvPr>
          <p:cNvSpPr txBox="1"/>
          <p:nvPr/>
        </p:nvSpPr>
        <p:spPr>
          <a:xfrm>
            <a:off x="1099402" y="2328863"/>
            <a:ext cx="10146571" cy="707886"/>
          </a:xfrm>
          <a:prstGeom prst="rect">
            <a:avLst/>
          </a:prstGeom>
          <a:noFill/>
        </p:spPr>
        <p:txBody>
          <a:bodyPr wrap="square" rtlCol="0">
            <a:spAutoFit/>
          </a:bodyPr>
          <a:lstStyle/>
          <a:p>
            <a:r>
              <a:rPr lang="en-US" altLang="zh-CN" sz="2000" b="1" dirty="0">
                <a:ea typeface="方正兰亭细黑_GBK" panose="02000000000000000000" pitchFamily="2" charset="-122"/>
              </a:rPr>
              <a:t>Compared with human’s complex emotions, the species in Houyhnhnms were endowed with absolute rationality and barbarism. </a:t>
            </a:r>
            <a:endParaRPr lang="zh-CN" altLang="en-US" sz="2000" b="1" dirty="0">
              <a:ea typeface="方正兰亭细黑_GBK" panose="02000000000000000000" pitchFamily="2" charset="-122"/>
            </a:endParaRPr>
          </a:p>
        </p:txBody>
      </p:sp>
      <p:sp>
        <p:nvSpPr>
          <p:cNvPr id="12" name="文本框 11">
            <a:extLst>
              <a:ext uri="{FF2B5EF4-FFF2-40B4-BE49-F238E27FC236}">
                <a16:creationId xmlns:a16="http://schemas.microsoft.com/office/drawing/2014/main" id="{238D6EA6-936D-912C-AC68-2D81E241C450}"/>
              </a:ext>
            </a:extLst>
          </p:cNvPr>
          <p:cNvSpPr txBox="1"/>
          <p:nvPr/>
        </p:nvSpPr>
        <p:spPr>
          <a:xfrm>
            <a:off x="1657350" y="3588780"/>
            <a:ext cx="8877300" cy="923330"/>
          </a:xfrm>
          <a:prstGeom prst="rect">
            <a:avLst/>
          </a:prstGeom>
          <a:noFill/>
        </p:spPr>
        <p:txBody>
          <a:bodyPr wrap="square">
            <a:spAutoFit/>
          </a:bodyPr>
          <a:lstStyle/>
          <a:p>
            <a:pPr algn="ctr"/>
            <a:r>
              <a:rPr lang="en-US" altLang="zh-CN" sz="1800" dirty="0">
                <a:effectLst/>
                <a:latin typeface="等线" panose="02010600030101010101" pitchFamily="2" charset="-122"/>
                <a:cs typeface="Times New Roman" panose="02020603050405020304" pitchFamily="18" charset="0"/>
              </a:rPr>
              <a:t>‘</a:t>
            </a:r>
            <a:r>
              <a:rPr lang="en-US" altLang="zh-CN" sz="1800" i="1" dirty="0">
                <a:effectLst/>
                <a:latin typeface="等线" panose="02010600030101010101" pitchFamily="2" charset="-122"/>
                <a:cs typeface="Times New Roman" panose="02020603050405020304" pitchFamily="18" charset="0"/>
              </a:rPr>
              <a:t>The Yahoos turn out to be Gulliver’s worst nightmare: human beings devoid of reason and without a trace of fellow feeling for each other. The contrast with the calm and well-adjusted – if admittedly cold and somewhat self-satisfied – Houyhnhnms is stark.</a:t>
            </a:r>
            <a:r>
              <a:rPr lang="en-US" altLang="zh-CN" sz="1800" dirty="0">
                <a:effectLst/>
                <a:latin typeface="等线" panose="02010600030101010101" pitchFamily="2"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1408311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79" y="128043"/>
            <a:ext cx="9206479"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Multiculturalism and cultural difference</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10" name="文本框 9">
            <a:extLst>
              <a:ext uri="{FF2B5EF4-FFF2-40B4-BE49-F238E27FC236}">
                <a16:creationId xmlns:a16="http://schemas.microsoft.com/office/drawing/2014/main" id="{1688B2FC-EF97-EBF6-B78B-77183AE5E55A}"/>
              </a:ext>
            </a:extLst>
          </p:cNvPr>
          <p:cNvSpPr txBox="1"/>
          <p:nvPr/>
        </p:nvSpPr>
        <p:spPr>
          <a:xfrm>
            <a:off x="1099402" y="2328863"/>
            <a:ext cx="10146571" cy="707886"/>
          </a:xfrm>
          <a:prstGeom prst="rect">
            <a:avLst/>
          </a:prstGeom>
          <a:noFill/>
        </p:spPr>
        <p:txBody>
          <a:bodyPr wrap="square" rtlCol="0">
            <a:spAutoFit/>
          </a:bodyPr>
          <a:lstStyle/>
          <a:p>
            <a:r>
              <a:rPr lang="en-US" altLang="zh-CN" sz="2000" b="1" dirty="0">
                <a:ea typeface="方正兰亭细黑_GBK" panose="02000000000000000000" pitchFamily="2" charset="-122"/>
              </a:rPr>
              <a:t>Compared with human’s complex emotions, the species in Houyhnhnms were endowed with absolute rationality and barbarism. </a:t>
            </a:r>
            <a:endParaRPr lang="zh-CN" altLang="en-US" sz="2000" b="1" dirty="0">
              <a:ea typeface="方正兰亭细黑_GBK" panose="02000000000000000000" pitchFamily="2" charset="-122"/>
            </a:endParaRPr>
          </a:p>
        </p:txBody>
      </p:sp>
      <p:sp>
        <p:nvSpPr>
          <p:cNvPr id="12" name="文本框 11">
            <a:extLst>
              <a:ext uri="{FF2B5EF4-FFF2-40B4-BE49-F238E27FC236}">
                <a16:creationId xmlns:a16="http://schemas.microsoft.com/office/drawing/2014/main" id="{238D6EA6-936D-912C-AC68-2D81E241C450}"/>
              </a:ext>
            </a:extLst>
          </p:cNvPr>
          <p:cNvSpPr txBox="1"/>
          <p:nvPr/>
        </p:nvSpPr>
        <p:spPr>
          <a:xfrm>
            <a:off x="1657350" y="3588780"/>
            <a:ext cx="8877300" cy="923330"/>
          </a:xfrm>
          <a:prstGeom prst="rect">
            <a:avLst/>
          </a:prstGeom>
          <a:noFill/>
        </p:spPr>
        <p:txBody>
          <a:bodyPr wrap="square">
            <a:spAutoFit/>
          </a:bodyPr>
          <a:lstStyle/>
          <a:p>
            <a:pPr algn="ctr"/>
            <a:r>
              <a:rPr lang="en-US" altLang="zh-CN" sz="1800" dirty="0">
                <a:effectLst/>
                <a:latin typeface="等线" panose="02010600030101010101" pitchFamily="2" charset="-122"/>
                <a:cs typeface="Times New Roman" panose="02020603050405020304" pitchFamily="18" charset="0"/>
              </a:rPr>
              <a:t>‘</a:t>
            </a:r>
            <a:r>
              <a:rPr lang="en-US" altLang="zh-CN" sz="1800" i="1" dirty="0">
                <a:effectLst/>
                <a:latin typeface="等线" panose="02010600030101010101" pitchFamily="2" charset="-122"/>
                <a:cs typeface="Times New Roman" panose="02020603050405020304" pitchFamily="18" charset="0"/>
              </a:rPr>
              <a:t>The Yahoos turn out to be Gulliver’s worst nightmare: human beings devoid of reason and without a trace of fellow feeling for each other. The contrast with the calm and well-adjusted – if admittedly cold and somewhat self-satisfied – Houyhnhnms is stark.</a:t>
            </a:r>
            <a:r>
              <a:rPr lang="en-US" altLang="zh-CN" sz="1800" dirty="0">
                <a:effectLst/>
                <a:latin typeface="等线" panose="02010600030101010101" pitchFamily="2" charset="-122"/>
                <a:cs typeface="Times New Roman" panose="02020603050405020304" pitchFamily="18" charset="0"/>
              </a:rPr>
              <a:t>’</a:t>
            </a:r>
            <a:endParaRPr lang="zh-CN" altLang="en-US" dirty="0"/>
          </a:p>
        </p:txBody>
      </p:sp>
      <p:sp>
        <p:nvSpPr>
          <p:cNvPr id="11" name="文本框 10">
            <a:extLst>
              <a:ext uri="{FF2B5EF4-FFF2-40B4-BE49-F238E27FC236}">
                <a16:creationId xmlns:a16="http://schemas.microsoft.com/office/drawing/2014/main" id="{48F1F9AC-B969-A1CE-4B0F-A32B504F852F}"/>
              </a:ext>
            </a:extLst>
          </p:cNvPr>
          <p:cNvSpPr txBox="1"/>
          <p:nvPr/>
        </p:nvSpPr>
        <p:spPr>
          <a:xfrm>
            <a:off x="6400800" y="5064141"/>
            <a:ext cx="2105025" cy="369332"/>
          </a:xfrm>
          <a:prstGeom prst="rect">
            <a:avLst/>
          </a:prstGeom>
          <a:noFill/>
        </p:spPr>
        <p:txBody>
          <a:bodyPr wrap="square" rtlCol="0">
            <a:spAutoFit/>
          </a:bodyPr>
          <a:lstStyle/>
          <a:p>
            <a:r>
              <a:rPr lang="en-US" altLang="zh-CN" dirty="0"/>
              <a:t>degradation</a:t>
            </a:r>
            <a:endParaRPr lang="zh-CN" altLang="en-US" dirty="0"/>
          </a:p>
        </p:txBody>
      </p:sp>
      <p:sp>
        <p:nvSpPr>
          <p:cNvPr id="13" name="文本框 12">
            <a:extLst>
              <a:ext uri="{FF2B5EF4-FFF2-40B4-BE49-F238E27FC236}">
                <a16:creationId xmlns:a16="http://schemas.microsoft.com/office/drawing/2014/main" id="{5FF006EE-C0CF-DA45-683F-6E1B316F1811}"/>
              </a:ext>
            </a:extLst>
          </p:cNvPr>
          <p:cNvSpPr txBox="1"/>
          <p:nvPr/>
        </p:nvSpPr>
        <p:spPr>
          <a:xfrm>
            <a:off x="4362450" y="5064141"/>
            <a:ext cx="2105025" cy="369332"/>
          </a:xfrm>
          <a:prstGeom prst="rect">
            <a:avLst/>
          </a:prstGeom>
          <a:noFill/>
        </p:spPr>
        <p:txBody>
          <a:bodyPr wrap="square" rtlCol="0">
            <a:spAutoFit/>
          </a:bodyPr>
          <a:lstStyle/>
          <a:p>
            <a:r>
              <a:rPr lang="en-US" altLang="zh-CN" dirty="0"/>
              <a:t>evolution</a:t>
            </a:r>
            <a:endParaRPr lang="zh-CN" altLang="en-US" dirty="0"/>
          </a:p>
        </p:txBody>
      </p:sp>
      <p:cxnSp>
        <p:nvCxnSpPr>
          <p:cNvPr id="15" name="直接箭头连接符 14">
            <a:extLst>
              <a:ext uri="{FF2B5EF4-FFF2-40B4-BE49-F238E27FC236}">
                <a16:creationId xmlns:a16="http://schemas.microsoft.com/office/drawing/2014/main" id="{DE927DEC-319C-4D4B-F4A9-AEAA9A3A192F}"/>
              </a:ext>
            </a:extLst>
          </p:cNvPr>
          <p:cNvCxnSpPr/>
          <p:nvPr/>
        </p:nvCxnSpPr>
        <p:spPr>
          <a:xfrm>
            <a:off x="5414962" y="5248807"/>
            <a:ext cx="985838"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583B41E1-9A62-07A6-9AA3-49DD7F4EFF5B}"/>
              </a:ext>
            </a:extLst>
          </p:cNvPr>
          <p:cNvCxnSpPr>
            <a:cxnSpLocks/>
            <a:stCxn id="13" idx="1"/>
          </p:cNvCxnSpPr>
          <p:nvPr/>
        </p:nvCxnSpPr>
        <p:spPr>
          <a:xfrm flipH="1">
            <a:off x="3981450" y="5248807"/>
            <a:ext cx="381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69A94BF6-0150-2D3E-93F7-E14741C13328}"/>
              </a:ext>
            </a:extLst>
          </p:cNvPr>
          <p:cNvSpPr txBox="1"/>
          <p:nvPr/>
        </p:nvSpPr>
        <p:spPr>
          <a:xfrm>
            <a:off x="2495551" y="5064141"/>
            <a:ext cx="1485900" cy="369332"/>
          </a:xfrm>
          <a:prstGeom prst="rect">
            <a:avLst/>
          </a:prstGeom>
          <a:noFill/>
        </p:spPr>
        <p:txBody>
          <a:bodyPr wrap="square" rtlCol="0">
            <a:spAutoFit/>
          </a:bodyPr>
          <a:lstStyle/>
          <a:p>
            <a:r>
              <a:rPr lang="en-US" altLang="zh-CN" dirty="0"/>
              <a:t>Houyhnhnms</a:t>
            </a:r>
            <a:endParaRPr lang="zh-CN" altLang="en-US" dirty="0"/>
          </a:p>
        </p:txBody>
      </p:sp>
      <p:cxnSp>
        <p:nvCxnSpPr>
          <p:cNvPr id="20" name="直接箭头连接符 19">
            <a:extLst>
              <a:ext uri="{FF2B5EF4-FFF2-40B4-BE49-F238E27FC236}">
                <a16:creationId xmlns:a16="http://schemas.microsoft.com/office/drawing/2014/main" id="{9AE83C01-9793-99D3-BA7D-7FB4423F8345}"/>
              </a:ext>
            </a:extLst>
          </p:cNvPr>
          <p:cNvCxnSpPr>
            <a:cxnSpLocks/>
          </p:cNvCxnSpPr>
          <p:nvPr/>
        </p:nvCxnSpPr>
        <p:spPr>
          <a:xfrm>
            <a:off x="7705725" y="5248807"/>
            <a:ext cx="4000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06639E7A-66D1-AC4D-C5E2-E44FE3D3BD43}"/>
              </a:ext>
            </a:extLst>
          </p:cNvPr>
          <p:cNvSpPr txBox="1"/>
          <p:nvPr/>
        </p:nvSpPr>
        <p:spPr>
          <a:xfrm>
            <a:off x="8182462" y="5064141"/>
            <a:ext cx="1485900" cy="369332"/>
          </a:xfrm>
          <a:prstGeom prst="rect">
            <a:avLst/>
          </a:prstGeom>
          <a:noFill/>
        </p:spPr>
        <p:txBody>
          <a:bodyPr wrap="square" rtlCol="0">
            <a:spAutoFit/>
          </a:bodyPr>
          <a:lstStyle/>
          <a:p>
            <a:r>
              <a:rPr lang="en-US" altLang="zh-CN" dirty="0"/>
              <a:t>Yahoos</a:t>
            </a:r>
            <a:endParaRPr lang="zh-CN" altLang="en-US" dirty="0"/>
          </a:p>
        </p:txBody>
      </p:sp>
    </p:spTree>
    <p:extLst>
      <p:ext uri="{BB962C8B-B14F-4D97-AF65-F5344CB8AC3E}">
        <p14:creationId xmlns:p14="http://schemas.microsoft.com/office/powerpoint/2010/main" val="166810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79" y="128043"/>
            <a:ext cx="9206479"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Multiculturalism and cultural difference</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10" name="文本框 9">
            <a:extLst>
              <a:ext uri="{FF2B5EF4-FFF2-40B4-BE49-F238E27FC236}">
                <a16:creationId xmlns:a16="http://schemas.microsoft.com/office/drawing/2014/main" id="{1688B2FC-EF97-EBF6-B78B-77183AE5E55A}"/>
              </a:ext>
            </a:extLst>
          </p:cNvPr>
          <p:cNvSpPr txBox="1"/>
          <p:nvPr/>
        </p:nvSpPr>
        <p:spPr>
          <a:xfrm>
            <a:off x="1099402" y="2328863"/>
            <a:ext cx="10146571" cy="707886"/>
          </a:xfrm>
          <a:prstGeom prst="rect">
            <a:avLst/>
          </a:prstGeom>
          <a:noFill/>
        </p:spPr>
        <p:txBody>
          <a:bodyPr wrap="square" rtlCol="0">
            <a:spAutoFit/>
          </a:bodyPr>
          <a:lstStyle/>
          <a:p>
            <a:r>
              <a:rPr lang="en-US" altLang="zh-CN" sz="2000" b="1" dirty="0">
                <a:ea typeface="方正兰亭细黑_GBK" panose="02000000000000000000" pitchFamily="2" charset="-122"/>
              </a:rPr>
              <a:t>Compared with human’s complex emotions, the species in Houyhnhnms were endowed with absolute rationality and barbarism. </a:t>
            </a:r>
            <a:endParaRPr lang="zh-CN" altLang="en-US" sz="2000" b="1" dirty="0">
              <a:ea typeface="方正兰亭细黑_GBK" panose="02000000000000000000" pitchFamily="2" charset="-122"/>
            </a:endParaRPr>
          </a:p>
        </p:txBody>
      </p:sp>
      <p:sp>
        <p:nvSpPr>
          <p:cNvPr id="12" name="文本框 11">
            <a:extLst>
              <a:ext uri="{FF2B5EF4-FFF2-40B4-BE49-F238E27FC236}">
                <a16:creationId xmlns:a16="http://schemas.microsoft.com/office/drawing/2014/main" id="{238D6EA6-936D-912C-AC68-2D81E241C450}"/>
              </a:ext>
            </a:extLst>
          </p:cNvPr>
          <p:cNvSpPr txBox="1"/>
          <p:nvPr/>
        </p:nvSpPr>
        <p:spPr>
          <a:xfrm>
            <a:off x="1038443" y="3359587"/>
            <a:ext cx="9353550" cy="923330"/>
          </a:xfrm>
          <a:prstGeom prst="rect">
            <a:avLst/>
          </a:prstGeom>
          <a:noFill/>
        </p:spPr>
        <p:txBody>
          <a:bodyPr wrap="square">
            <a:spAutoFit/>
          </a:bodyPr>
          <a:lstStyle/>
          <a:p>
            <a:pPr algn="ctr"/>
            <a:r>
              <a:rPr lang="en-US" altLang="zh-CN" sz="1800" dirty="0">
                <a:effectLst/>
                <a:latin typeface="等线" panose="02010600030101010101" pitchFamily="2" charset="-122"/>
                <a:cs typeface="Times New Roman" panose="02020603050405020304" pitchFamily="18" charset="0"/>
              </a:rPr>
              <a:t>‘</a:t>
            </a:r>
            <a:r>
              <a:rPr lang="en-US" altLang="zh-CN" i="1" dirty="0">
                <a:latin typeface="等线" panose="02010600030101010101" pitchFamily="2" charset="-122"/>
                <a:cs typeface="Times New Roman" panose="02020603050405020304" pitchFamily="18" charset="0"/>
              </a:rPr>
              <a:t>I must freely confess, the Sight of them filled me only with Hatred, Disgust and Contempt; . . . And when I began to consider, that by copulating with one of the Yahoo-Species, I had become a Parent of more; it struck me with the utmost Shame, Confusion and Horror.’</a:t>
            </a:r>
            <a:endParaRPr lang="zh-CN" altLang="en-US" i="1"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68748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79" y="128043"/>
            <a:ext cx="9206479"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Multiculturalism and cultural difference</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10" name="文本框 9">
            <a:extLst>
              <a:ext uri="{FF2B5EF4-FFF2-40B4-BE49-F238E27FC236}">
                <a16:creationId xmlns:a16="http://schemas.microsoft.com/office/drawing/2014/main" id="{1688B2FC-EF97-EBF6-B78B-77183AE5E55A}"/>
              </a:ext>
            </a:extLst>
          </p:cNvPr>
          <p:cNvSpPr txBox="1"/>
          <p:nvPr/>
        </p:nvSpPr>
        <p:spPr>
          <a:xfrm>
            <a:off x="1099402" y="2328863"/>
            <a:ext cx="10146571" cy="707886"/>
          </a:xfrm>
          <a:prstGeom prst="rect">
            <a:avLst/>
          </a:prstGeom>
          <a:noFill/>
        </p:spPr>
        <p:txBody>
          <a:bodyPr wrap="square" rtlCol="0">
            <a:spAutoFit/>
          </a:bodyPr>
          <a:lstStyle/>
          <a:p>
            <a:r>
              <a:rPr lang="en-US" altLang="zh-CN" sz="2000" b="1" dirty="0">
                <a:ea typeface="方正兰亭细黑_GBK" panose="02000000000000000000" pitchFamily="2" charset="-122"/>
              </a:rPr>
              <a:t>Compared with human’s complex emotions, the species in Houyhnhnms were endowed with absolute rationality and barbarism. </a:t>
            </a:r>
            <a:endParaRPr lang="zh-CN" altLang="en-US" sz="2000" b="1" dirty="0">
              <a:ea typeface="方正兰亭细黑_GBK" panose="02000000000000000000" pitchFamily="2" charset="-122"/>
            </a:endParaRPr>
          </a:p>
        </p:txBody>
      </p:sp>
      <p:sp>
        <p:nvSpPr>
          <p:cNvPr id="12" name="文本框 11">
            <a:extLst>
              <a:ext uri="{FF2B5EF4-FFF2-40B4-BE49-F238E27FC236}">
                <a16:creationId xmlns:a16="http://schemas.microsoft.com/office/drawing/2014/main" id="{238D6EA6-936D-912C-AC68-2D81E241C450}"/>
              </a:ext>
            </a:extLst>
          </p:cNvPr>
          <p:cNvSpPr txBox="1"/>
          <p:nvPr/>
        </p:nvSpPr>
        <p:spPr>
          <a:xfrm>
            <a:off x="1038443" y="3359587"/>
            <a:ext cx="9353550" cy="923330"/>
          </a:xfrm>
          <a:prstGeom prst="rect">
            <a:avLst/>
          </a:prstGeom>
          <a:noFill/>
        </p:spPr>
        <p:txBody>
          <a:bodyPr wrap="square">
            <a:spAutoFit/>
          </a:bodyPr>
          <a:lstStyle/>
          <a:p>
            <a:pPr algn="ctr"/>
            <a:r>
              <a:rPr lang="en-US" altLang="zh-CN" sz="1800" dirty="0">
                <a:effectLst/>
                <a:latin typeface="等线" panose="02010600030101010101" pitchFamily="2" charset="-122"/>
                <a:cs typeface="Times New Roman" panose="02020603050405020304" pitchFamily="18" charset="0"/>
              </a:rPr>
              <a:t>‘</a:t>
            </a:r>
            <a:r>
              <a:rPr lang="en-US" altLang="zh-CN" i="1" dirty="0">
                <a:latin typeface="等线" panose="02010600030101010101" pitchFamily="2" charset="-122"/>
                <a:cs typeface="Times New Roman" panose="02020603050405020304" pitchFamily="18" charset="0"/>
              </a:rPr>
              <a:t>I must freely confess, the Sight of them filled me only with Hatred, Disgust and Contempt; . . . And when I began to consider, that by copulating with one of the Yahoo-Species, I had become a Parent of more; it struck me with the utmost Shame, Confusion and Horror.’</a:t>
            </a:r>
            <a:endParaRPr lang="zh-CN" altLang="en-US" i="1" dirty="0">
              <a:latin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4995FE7F-3A9E-A524-84F5-42CEEE379A14}"/>
              </a:ext>
            </a:extLst>
          </p:cNvPr>
          <p:cNvSpPr txBox="1"/>
          <p:nvPr/>
        </p:nvSpPr>
        <p:spPr>
          <a:xfrm>
            <a:off x="3881655" y="4512110"/>
            <a:ext cx="3667125" cy="369332"/>
          </a:xfrm>
          <a:prstGeom prst="rect">
            <a:avLst/>
          </a:prstGeom>
          <a:noFill/>
        </p:spPr>
        <p:txBody>
          <a:bodyPr wrap="square" rtlCol="0">
            <a:spAutoFit/>
          </a:bodyPr>
          <a:lstStyle/>
          <a:p>
            <a:r>
              <a:rPr lang="en-US" altLang="zh-CN" dirty="0"/>
              <a:t>assimilate into Houyhnhnms culture</a:t>
            </a:r>
            <a:endParaRPr lang="zh-CN" altLang="en-US" dirty="0"/>
          </a:p>
        </p:txBody>
      </p:sp>
    </p:spTree>
    <p:extLst>
      <p:ext uri="{BB962C8B-B14F-4D97-AF65-F5344CB8AC3E}">
        <p14:creationId xmlns:p14="http://schemas.microsoft.com/office/powerpoint/2010/main" val="1924600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79" y="128043"/>
            <a:ext cx="9206479"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Multiculturalism and cultural difference</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grpSp>
        <p:nvGrpSpPr>
          <p:cNvPr id="20" name="组合 19"/>
          <p:cNvGrpSpPr/>
          <p:nvPr/>
        </p:nvGrpSpPr>
        <p:grpSpPr>
          <a:xfrm>
            <a:off x="1841255" y="2801879"/>
            <a:ext cx="8477203" cy="627121"/>
            <a:chOff x="1625600" y="2996183"/>
            <a:chExt cx="8940800" cy="661417"/>
          </a:xfrm>
        </p:grpSpPr>
        <p:sp>
          <p:nvSpPr>
            <p:cNvPr id="21" name="任意多边形: 形状 10"/>
            <p:cNvSpPr/>
            <p:nvPr/>
          </p:nvSpPr>
          <p:spPr>
            <a:xfrm>
              <a:off x="1625600" y="2996183"/>
              <a:ext cx="3150549" cy="661417"/>
            </a:xfrm>
            <a:custGeom>
              <a:avLst/>
              <a:gdLst>
                <a:gd name="connsiteX0" fmla="*/ 0 w 2590350"/>
                <a:gd name="connsiteY0" fmla="*/ 0 h 661417"/>
                <a:gd name="connsiteX1" fmla="*/ 2259642 w 2590350"/>
                <a:gd name="connsiteY1" fmla="*/ 0 h 661417"/>
                <a:gd name="connsiteX2" fmla="*/ 2590350 w 2590350"/>
                <a:gd name="connsiteY2" fmla="*/ 330709 h 661417"/>
                <a:gd name="connsiteX3" fmla="*/ 2259642 w 2590350"/>
                <a:gd name="connsiteY3" fmla="*/ 661417 h 661417"/>
                <a:gd name="connsiteX4" fmla="*/ 0 w 2590350"/>
                <a:gd name="connsiteY4" fmla="*/ 661417 h 661417"/>
                <a:gd name="connsiteX5" fmla="*/ 330708 w 2590350"/>
                <a:gd name="connsiteY5" fmla="*/ 330709 h 66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350" h="661417">
                  <a:moveTo>
                    <a:pt x="0" y="0"/>
                  </a:moveTo>
                  <a:lnTo>
                    <a:pt x="2259642" y="0"/>
                  </a:lnTo>
                  <a:lnTo>
                    <a:pt x="2590350" y="330709"/>
                  </a:lnTo>
                  <a:lnTo>
                    <a:pt x="2259642" y="661417"/>
                  </a:lnTo>
                  <a:lnTo>
                    <a:pt x="0" y="661417"/>
                  </a:lnTo>
                  <a:lnTo>
                    <a:pt x="330708" y="330709"/>
                  </a:lnTo>
                  <a:close/>
                </a:path>
              </a:pathLst>
            </a:custGeom>
            <a:noFill/>
            <a:ln w="19050" cap="flat" cmpd="sng" algn="ctr">
              <a:solidFill>
                <a:srgbClr val="344F56"/>
              </a:solid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endParaRPr kumimoji="0" lang="zh-CN" altLang="en-US" sz="1707" b="0" i="0" u="none" strike="noStrike" kern="0" cap="none" spc="0" normalizeH="0" baseline="0" noProof="0">
                <a:ln>
                  <a:noFill/>
                </a:ln>
                <a:solidFill>
                  <a:prstClr val="white"/>
                </a:solidFill>
                <a:effectLst/>
                <a:uLnTx/>
                <a:uFillTx/>
                <a:latin typeface="迷你简菱心" panose="02010609000101010101" pitchFamily="49" charset="-122"/>
                <a:ea typeface="迷你简菱心" panose="02010609000101010101" pitchFamily="49" charset="-122"/>
                <a:cs typeface="+mn-cs"/>
              </a:endParaRPr>
            </a:p>
          </p:txBody>
        </p:sp>
        <p:sp>
          <p:nvSpPr>
            <p:cNvPr id="22" name="任意多边形: 形状 12"/>
            <p:cNvSpPr/>
            <p:nvPr/>
          </p:nvSpPr>
          <p:spPr>
            <a:xfrm>
              <a:off x="4520725" y="2996183"/>
              <a:ext cx="3150549" cy="661417"/>
            </a:xfrm>
            <a:custGeom>
              <a:avLst/>
              <a:gdLst>
                <a:gd name="connsiteX0" fmla="*/ 0 w 2590350"/>
                <a:gd name="connsiteY0" fmla="*/ 0 h 661417"/>
                <a:gd name="connsiteX1" fmla="*/ 2259642 w 2590350"/>
                <a:gd name="connsiteY1" fmla="*/ 0 h 661417"/>
                <a:gd name="connsiteX2" fmla="*/ 2590350 w 2590350"/>
                <a:gd name="connsiteY2" fmla="*/ 330709 h 661417"/>
                <a:gd name="connsiteX3" fmla="*/ 2259642 w 2590350"/>
                <a:gd name="connsiteY3" fmla="*/ 661417 h 661417"/>
                <a:gd name="connsiteX4" fmla="*/ 0 w 2590350"/>
                <a:gd name="connsiteY4" fmla="*/ 661417 h 661417"/>
                <a:gd name="connsiteX5" fmla="*/ 330708 w 2590350"/>
                <a:gd name="connsiteY5" fmla="*/ 330709 h 66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350" h="661417">
                  <a:moveTo>
                    <a:pt x="0" y="0"/>
                  </a:moveTo>
                  <a:lnTo>
                    <a:pt x="2259642" y="0"/>
                  </a:lnTo>
                  <a:lnTo>
                    <a:pt x="2590350" y="330709"/>
                  </a:lnTo>
                  <a:lnTo>
                    <a:pt x="2259642" y="661417"/>
                  </a:lnTo>
                  <a:lnTo>
                    <a:pt x="0" y="661417"/>
                  </a:lnTo>
                  <a:lnTo>
                    <a:pt x="330708" y="330709"/>
                  </a:lnTo>
                  <a:close/>
                </a:path>
              </a:pathLst>
            </a:custGeom>
            <a:solidFill>
              <a:srgbClr val="344F56"/>
            </a:solidFill>
            <a:ln w="12700" cap="flat" cmpd="sng" algn="ctr">
              <a:noFill/>
              <a:prstDash val="solid"/>
              <a:miter lim="800000"/>
            </a:ln>
            <a:effectLst>
              <a:outerShdw blurRad="63500" algn="ctr" rotWithShape="0">
                <a:prstClr val="black">
                  <a:alpha val="40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endParaRPr kumimoji="0" lang="zh-CN" altLang="en-US" sz="1707" b="0" i="0" u="none" strike="noStrike" kern="0" cap="none" spc="0" normalizeH="0" baseline="0" noProof="0">
                <a:ln>
                  <a:noFill/>
                </a:ln>
                <a:solidFill>
                  <a:prstClr val="white"/>
                </a:solidFill>
                <a:effectLst/>
                <a:uLnTx/>
                <a:uFillTx/>
                <a:latin typeface="迷你简菱心" panose="02010609000101010101" pitchFamily="49" charset="-122"/>
                <a:ea typeface="迷你简菱心" panose="02010609000101010101" pitchFamily="49" charset="-122"/>
                <a:cs typeface="+mn-cs"/>
              </a:endParaRPr>
            </a:p>
          </p:txBody>
        </p:sp>
        <p:sp>
          <p:nvSpPr>
            <p:cNvPr id="23" name="任意多边形: 形状 13"/>
            <p:cNvSpPr/>
            <p:nvPr/>
          </p:nvSpPr>
          <p:spPr>
            <a:xfrm>
              <a:off x="7415851" y="2996183"/>
              <a:ext cx="3150549" cy="661417"/>
            </a:xfrm>
            <a:custGeom>
              <a:avLst/>
              <a:gdLst>
                <a:gd name="connsiteX0" fmla="*/ 0 w 2590350"/>
                <a:gd name="connsiteY0" fmla="*/ 0 h 661417"/>
                <a:gd name="connsiteX1" fmla="*/ 2259642 w 2590350"/>
                <a:gd name="connsiteY1" fmla="*/ 0 h 661417"/>
                <a:gd name="connsiteX2" fmla="*/ 2590350 w 2590350"/>
                <a:gd name="connsiteY2" fmla="*/ 330709 h 661417"/>
                <a:gd name="connsiteX3" fmla="*/ 2259642 w 2590350"/>
                <a:gd name="connsiteY3" fmla="*/ 661417 h 661417"/>
                <a:gd name="connsiteX4" fmla="*/ 0 w 2590350"/>
                <a:gd name="connsiteY4" fmla="*/ 661417 h 661417"/>
                <a:gd name="connsiteX5" fmla="*/ 330708 w 2590350"/>
                <a:gd name="connsiteY5" fmla="*/ 330709 h 66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350" h="661417">
                  <a:moveTo>
                    <a:pt x="0" y="0"/>
                  </a:moveTo>
                  <a:lnTo>
                    <a:pt x="2259642" y="0"/>
                  </a:lnTo>
                  <a:lnTo>
                    <a:pt x="2590350" y="330709"/>
                  </a:lnTo>
                  <a:lnTo>
                    <a:pt x="2259642" y="661417"/>
                  </a:lnTo>
                  <a:lnTo>
                    <a:pt x="0" y="661417"/>
                  </a:lnTo>
                  <a:lnTo>
                    <a:pt x="330708" y="330709"/>
                  </a:lnTo>
                  <a:close/>
                </a:path>
              </a:pathLst>
            </a:custGeom>
            <a:noFill/>
            <a:ln w="19050" cap="flat" cmpd="sng" algn="ctr">
              <a:solidFill>
                <a:srgbClr val="344F56"/>
              </a:solid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endParaRPr kumimoji="0" lang="zh-CN" altLang="en-US" sz="1707" b="0" i="0" u="none" strike="noStrike" kern="0" cap="none" spc="0" normalizeH="0" baseline="0" noProof="0">
                <a:ln>
                  <a:noFill/>
                </a:ln>
                <a:solidFill>
                  <a:prstClr val="white"/>
                </a:solidFill>
                <a:effectLst/>
                <a:uLnTx/>
                <a:uFillTx/>
                <a:latin typeface="迷你简菱心" panose="02010609000101010101" pitchFamily="49" charset="-122"/>
                <a:ea typeface="迷你简菱心" panose="02010609000101010101" pitchFamily="49" charset="-122"/>
                <a:cs typeface="+mn-cs"/>
              </a:endParaRPr>
            </a:p>
          </p:txBody>
        </p:sp>
        <p:sp>
          <p:nvSpPr>
            <p:cNvPr id="24" name="矩形 23"/>
            <p:cNvSpPr/>
            <p:nvPr/>
          </p:nvSpPr>
          <p:spPr>
            <a:xfrm>
              <a:off x="2115438" y="3120398"/>
              <a:ext cx="2453285" cy="401702"/>
            </a:xfrm>
            <a:prstGeom prst="rect">
              <a:avLst/>
            </a:prstGeom>
          </p:spPr>
          <p:txBody>
            <a:bodyPr wrap="square">
              <a:spAutoFit/>
              <a:scene3d>
                <a:camera prst="orthographicFront"/>
                <a:lightRig rig="threePt" dir="t"/>
              </a:scene3d>
              <a:sp3d contourW="12700"/>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20000"/>
                </a:lnSpc>
                <a:spcBef>
                  <a:spcPts val="0"/>
                </a:spcBef>
                <a:spcAft>
                  <a:spcPts val="0"/>
                </a:spcAft>
                <a:buClrTx/>
                <a:buSzTx/>
                <a:buFontTx/>
                <a:buNone/>
                <a:defRPr/>
              </a:pPr>
              <a:r>
                <a:rPr lang="en-US" altLang="zh-CN" sz="1707" b="1" kern="0" dirty="0">
                  <a:solidFill>
                    <a:srgbClr val="344F56"/>
                  </a:solidFill>
                  <a:latin typeface="迷你简菱心" panose="02010609000101010101" pitchFamily="49" charset="-122"/>
                  <a:ea typeface="迷你简菱心" panose="02010609000101010101" pitchFamily="49" charset="-122"/>
                </a:rPr>
                <a:t>External</a:t>
              </a:r>
              <a:r>
                <a:rPr lang="zh-CN" altLang="en-US" sz="1707" b="1" kern="0" dirty="0">
                  <a:solidFill>
                    <a:srgbClr val="344F56"/>
                  </a:solidFill>
                  <a:latin typeface="迷你简菱心" panose="02010609000101010101" pitchFamily="49" charset="-122"/>
                  <a:ea typeface="迷你简菱心" panose="02010609000101010101" pitchFamily="49" charset="-122"/>
                </a:rPr>
                <a:t> </a:t>
              </a:r>
              <a:r>
                <a:rPr lang="en-US" altLang="zh-CN" sz="1707" b="1" kern="0" dirty="0">
                  <a:solidFill>
                    <a:srgbClr val="344F56"/>
                  </a:solidFill>
                  <a:latin typeface="迷你简菱心" panose="02010609000101010101" pitchFamily="49" charset="-122"/>
                  <a:ea typeface="迷你简菱心" panose="02010609000101010101" pitchFamily="49" charset="-122"/>
                </a:rPr>
                <a:t>cognition</a:t>
              </a:r>
              <a:endParaRPr kumimoji="0" lang="zh-CN" altLang="en-US" sz="1707" b="1" i="0" u="none" strike="noStrike" kern="0" cap="none" spc="0" normalizeH="0" baseline="0" noProof="0" dirty="0">
                <a:ln>
                  <a:noFill/>
                </a:ln>
                <a:solidFill>
                  <a:srgbClr val="344F56"/>
                </a:solidFill>
                <a:effectLst/>
                <a:uLnTx/>
                <a:uFillTx/>
                <a:latin typeface="迷你简菱心" panose="02010609000101010101" pitchFamily="49" charset="-122"/>
                <a:ea typeface="迷你简菱心" panose="02010609000101010101" pitchFamily="49" charset="-122"/>
              </a:endParaRPr>
            </a:p>
          </p:txBody>
        </p:sp>
        <p:sp>
          <p:nvSpPr>
            <p:cNvPr id="25" name="矩形 24"/>
            <p:cNvSpPr/>
            <p:nvPr/>
          </p:nvSpPr>
          <p:spPr>
            <a:xfrm>
              <a:off x="4993749" y="3120398"/>
              <a:ext cx="2422101" cy="401702"/>
            </a:xfrm>
            <a:prstGeom prst="rect">
              <a:avLst/>
            </a:prstGeom>
          </p:spPr>
          <p:txBody>
            <a:bodyPr wrap="square">
              <a:spAutoFit/>
              <a:scene3d>
                <a:camera prst="orthographicFront"/>
                <a:lightRig rig="threePt" dir="t"/>
              </a:scene3d>
              <a:sp3d contourW="12700"/>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20000"/>
                </a:lnSpc>
                <a:spcBef>
                  <a:spcPts val="0"/>
                </a:spcBef>
                <a:spcAft>
                  <a:spcPts val="0"/>
                </a:spcAft>
                <a:buClrTx/>
                <a:buSzTx/>
                <a:buFontTx/>
                <a:buNone/>
                <a:defRPr/>
              </a:pPr>
              <a:r>
                <a:rPr kumimoji="0" lang="en-US" altLang="zh-CN" sz="1707" b="1" i="0" u="none" strike="noStrike" kern="0" cap="none" spc="0" normalizeH="0" baseline="0" noProof="0" dirty="0">
                  <a:ln>
                    <a:noFill/>
                  </a:ln>
                  <a:solidFill>
                    <a:prstClr val="white"/>
                  </a:solidFill>
                  <a:effectLst/>
                  <a:uLnTx/>
                  <a:uFillTx/>
                  <a:latin typeface="迷你简菱心" panose="02010609000101010101" pitchFamily="49" charset="-122"/>
                  <a:ea typeface="迷你简菱心" panose="02010609000101010101" pitchFamily="49" charset="-122"/>
                </a:rPr>
                <a:t>Individual conduct</a:t>
              </a:r>
              <a:endParaRPr kumimoji="0" lang="zh-CN" altLang="en-US" sz="1707" b="1" i="0" u="none" strike="noStrike" kern="0" cap="none" spc="0" normalizeH="0" baseline="0" noProof="0" dirty="0">
                <a:ln>
                  <a:noFill/>
                </a:ln>
                <a:solidFill>
                  <a:prstClr val="white"/>
                </a:solidFill>
                <a:effectLst/>
                <a:uLnTx/>
                <a:uFillTx/>
                <a:latin typeface="迷你简菱心" panose="02010609000101010101" pitchFamily="49" charset="-122"/>
                <a:ea typeface="迷你简菱心" panose="02010609000101010101" pitchFamily="49" charset="-122"/>
              </a:endParaRPr>
            </a:p>
          </p:txBody>
        </p:sp>
        <p:sp>
          <p:nvSpPr>
            <p:cNvPr id="26" name="矩形 25"/>
            <p:cNvSpPr/>
            <p:nvPr/>
          </p:nvSpPr>
          <p:spPr>
            <a:xfrm>
              <a:off x="7899399" y="3120398"/>
              <a:ext cx="2332446" cy="401702"/>
            </a:xfrm>
            <a:prstGeom prst="rect">
              <a:avLst/>
            </a:prstGeom>
          </p:spPr>
          <p:txBody>
            <a:bodyPr wrap="square">
              <a:spAutoFit/>
              <a:scene3d>
                <a:camera prst="orthographicFront"/>
                <a:lightRig rig="threePt" dir="t"/>
              </a:scene3d>
              <a:sp3d contourW="12700"/>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20000"/>
                </a:lnSpc>
                <a:spcBef>
                  <a:spcPts val="0"/>
                </a:spcBef>
                <a:spcAft>
                  <a:spcPts val="0"/>
                </a:spcAft>
                <a:buClrTx/>
                <a:buSzTx/>
                <a:buFontTx/>
                <a:buNone/>
                <a:defRPr/>
              </a:pPr>
              <a:r>
                <a:rPr lang="en-US" altLang="zh-CN" sz="1707" b="1" kern="0" dirty="0">
                  <a:solidFill>
                    <a:srgbClr val="344F56"/>
                  </a:solidFill>
                  <a:latin typeface="迷你简菱心" panose="02010609000101010101" pitchFamily="49" charset="-122"/>
                  <a:ea typeface="迷你简菱心" panose="02010609000101010101" pitchFamily="49" charset="-122"/>
                </a:rPr>
                <a:t>Internal</a:t>
              </a:r>
              <a:r>
                <a:rPr lang="zh-CN" altLang="en-US" sz="1707" b="1" kern="0" dirty="0">
                  <a:solidFill>
                    <a:srgbClr val="344F56"/>
                  </a:solidFill>
                  <a:latin typeface="迷你简菱心" panose="02010609000101010101" pitchFamily="49" charset="-122"/>
                  <a:ea typeface="迷你简菱心" panose="02010609000101010101" pitchFamily="49" charset="-122"/>
                </a:rPr>
                <a:t> </a:t>
              </a:r>
              <a:r>
                <a:rPr lang="en-US" altLang="zh-CN" sz="1707" b="1" kern="0" dirty="0">
                  <a:solidFill>
                    <a:srgbClr val="344F56"/>
                  </a:solidFill>
                  <a:latin typeface="迷你简菱心" panose="02010609000101010101" pitchFamily="49" charset="-122"/>
                  <a:ea typeface="迷你简菱心" panose="02010609000101010101" pitchFamily="49" charset="-122"/>
                </a:rPr>
                <a:t>cognition</a:t>
              </a:r>
              <a:endParaRPr kumimoji="0" lang="zh-CN" altLang="en-US" sz="1707" b="1" i="0" u="none" strike="noStrike" kern="0" cap="none" spc="0" normalizeH="0" baseline="0" noProof="0" dirty="0">
                <a:ln>
                  <a:noFill/>
                </a:ln>
                <a:solidFill>
                  <a:srgbClr val="344F56"/>
                </a:solidFill>
                <a:effectLst/>
                <a:uLnTx/>
                <a:uFillTx/>
                <a:latin typeface="迷你简菱心" panose="02010609000101010101" pitchFamily="49" charset="-122"/>
                <a:ea typeface="迷你简菱心" panose="02010609000101010101" pitchFamily="49" charset="-122"/>
              </a:endParaRPr>
            </a:p>
          </p:txBody>
        </p:sp>
      </p:grpSp>
    </p:spTree>
    <p:extLst>
      <p:ext uri="{BB962C8B-B14F-4D97-AF65-F5344CB8AC3E}">
        <p14:creationId xmlns:p14="http://schemas.microsoft.com/office/powerpoint/2010/main" val="1712317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79" y="128043"/>
            <a:ext cx="9206479"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Multiculturalism and cultural difference</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10" name="文本框 9">
            <a:extLst>
              <a:ext uri="{FF2B5EF4-FFF2-40B4-BE49-F238E27FC236}">
                <a16:creationId xmlns:a16="http://schemas.microsoft.com/office/drawing/2014/main" id="{1688B2FC-EF97-EBF6-B78B-77183AE5E55A}"/>
              </a:ext>
            </a:extLst>
          </p:cNvPr>
          <p:cNvSpPr txBox="1"/>
          <p:nvPr/>
        </p:nvSpPr>
        <p:spPr>
          <a:xfrm>
            <a:off x="1099402" y="2328863"/>
            <a:ext cx="10146571" cy="707886"/>
          </a:xfrm>
          <a:prstGeom prst="rect">
            <a:avLst/>
          </a:prstGeom>
          <a:noFill/>
        </p:spPr>
        <p:txBody>
          <a:bodyPr wrap="square" rtlCol="0">
            <a:spAutoFit/>
          </a:bodyPr>
          <a:lstStyle/>
          <a:p>
            <a:r>
              <a:rPr lang="en-US" altLang="zh-CN" sz="2000" b="1" dirty="0">
                <a:ea typeface="方正兰亭细黑_GBK" panose="02000000000000000000" pitchFamily="2" charset="-122"/>
              </a:rPr>
              <a:t>The contradiction that Gulliver finally alienated other people results from the change in his world view through the acceptance of Houyhnhnms culture.</a:t>
            </a:r>
            <a:endParaRPr lang="zh-CN" altLang="en-US" sz="2000" b="1" dirty="0">
              <a:ea typeface="方正兰亭细黑_GBK" panose="02000000000000000000" pitchFamily="2" charset="-122"/>
            </a:endParaRPr>
          </a:p>
        </p:txBody>
      </p:sp>
    </p:spTree>
    <p:extLst>
      <p:ext uri="{BB962C8B-B14F-4D97-AF65-F5344CB8AC3E}">
        <p14:creationId xmlns:p14="http://schemas.microsoft.com/office/powerpoint/2010/main" val="1021186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79" y="128043"/>
            <a:ext cx="9206479"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Multiculturalism and cultural difference</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10" name="文本框 9">
            <a:extLst>
              <a:ext uri="{FF2B5EF4-FFF2-40B4-BE49-F238E27FC236}">
                <a16:creationId xmlns:a16="http://schemas.microsoft.com/office/drawing/2014/main" id="{1688B2FC-EF97-EBF6-B78B-77183AE5E55A}"/>
              </a:ext>
            </a:extLst>
          </p:cNvPr>
          <p:cNvSpPr txBox="1"/>
          <p:nvPr/>
        </p:nvSpPr>
        <p:spPr>
          <a:xfrm>
            <a:off x="1099402" y="2328863"/>
            <a:ext cx="10146571" cy="707886"/>
          </a:xfrm>
          <a:prstGeom prst="rect">
            <a:avLst/>
          </a:prstGeom>
          <a:noFill/>
        </p:spPr>
        <p:txBody>
          <a:bodyPr wrap="square" rtlCol="0">
            <a:spAutoFit/>
          </a:bodyPr>
          <a:lstStyle/>
          <a:p>
            <a:r>
              <a:rPr lang="en-US" altLang="zh-CN" sz="2000" b="1" dirty="0">
                <a:ea typeface="方正兰亭细黑_GBK" panose="02000000000000000000" pitchFamily="2" charset="-122"/>
              </a:rPr>
              <a:t>The contradiction that Gulliver finally alienated other people results from the change in his world view through the acceptance of Houyhnhnms culture.</a:t>
            </a:r>
            <a:endParaRPr lang="zh-CN" altLang="en-US" sz="2000" b="1" dirty="0">
              <a:ea typeface="方正兰亭细黑_GBK" panose="02000000000000000000" pitchFamily="2" charset="-122"/>
            </a:endParaRPr>
          </a:p>
        </p:txBody>
      </p:sp>
      <p:sp>
        <p:nvSpPr>
          <p:cNvPr id="11" name="文本框 10">
            <a:extLst>
              <a:ext uri="{FF2B5EF4-FFF2-40B4-BE49-F238E27FC236}">
                <a16:creationId xmlns:a16="http://schemas.microsoft.com/office/drawing/2014/main" id="{131272F4-29E4-83CE-241A-313517342E85}"/>
              </a:ext>
            </a:extLst>
          </p:cNvPr>
          <p:cNvSpPr txBox="1"/>
          <p:nvPr/>
        </p:nvSpPr>
        <p:spPr>
          <a:xfrm>
            <a:off x="4643924" y="3562350"/>
            <a:ext cx="3057525" cy="369332"/>
          </a:xfrm>
          <a:prstGeom prst="rect">
            <a:avLst/>
          </a:prstGeom>
          <a:noFill/>
        </p:spPr>
        <p:txBody>
          <a:bodyPr wrap="square" rtlCol="0">
            <a:spAutoFit/>
          </a:bodyPr>
          <a:lstStyle/>
          <a:p>
            <a:r>
              <a:rPr lang="en-US" altLang="zh-CN" dirty="0"/>
              <a:t>pose an inner conflict</a:t>
            </a:r>
            <a:endParaRPr lang="zh-CN" altLang="en-US" dirty="0"/>
          </a:p>
        </p:txBody>
      </p:sp>
    </p:spTree>
    <p:extLst>
      <p:ext uri="{BB962C8B-B14F-4D97-AF65-F5344CB8AC3E}">
        <p14:creationId xmlns:p14="http://schemas.microsoft.com/office/powerpoint/2010/main" val="4005150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79" y="128043"/>
            <a:ext cx="9206479"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Multiculturalism and cultural difference</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grpSp>
        <p:nvGrpSpPr>
          <p:cNvPr id="20" name="组合 19"/>
          <p:cNvGrpSpPr/>
          <p:nvPr/>
        </p:nvGrpSpPr>
        <p:grpSpPr>
          <a:xfrm>
            <a:off x="1476616" y="3115439"/>
            <a:ext cx="8477203" cy="627121"/>
            <a:chOff x="1625600" y="2996183"/>
            <a:chExt cx="8940800" cy="661417"/>
          </a:xfrm>
        </p:grpSpPr>
        <p:sp>
          <p:nvSpPr>
            <p:cNvPr id="21" name="任意多边形: 形状 10"/>
            <p:cNvSpPr/>
            <p:nvPr/>
          </p:nvSpPr>
          <p:spPr>
            <a:xfrm>
              <a:off x="1625600" y="2996183"/>
              <a:ext cx="3150549" cy="661417"/>
            </a:xfrm>
            <a:custGeom>
              <a:avLst/>
              <a:gdLst>
                <a:gd name="connsiteX0" fmla="*/ 0 w 2590350"/>
                <a:gd name="connsiteY0" fmla="*/ 0 h 661417"/>
                <a:gd name="connsiteX1" fmla="*/ 2259642 w 2590350"/>
                <a:gd name="connsiteY1" fmla="*/ 0 h 661417"/>
                <a:gd name="connsiteX2" fmla="*/ 2590350 w 2590350"/>
                <a:gd name="connsiteY2" fmla="*/ 330709 h 661417"/>
                <a:gd name="connsiteX3" fmla="*/ 2259642 w 2590350"/>
                <a:gd name="connsiteY3" fmla="*/ 661417 h 661417"/>
                <a:gd name="connsiteX4" fmla="*/ 0 w 2590350"/>
                <a:gd name="connsiteY4" fmla="*/ 661417 h 661417"/>
                <a:gd name="connsiteX5" fmla="*/ 330708 w 2590350"/>
                <a:gd name="connsiteY5" fmla="*/ 330709 h 66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350" h="661417">
                  <a:moveTo>
                    <a:pt x="0" y="0"/>
                  </a:moveTo>
                  <a:lnTo>
                    <a:pt x="2259642" y="0"/>
                  </a:lnTo>
                  <a:lnTo>
                    <a:pt x="2590350" y="330709"/>
                  </a:lnTo>
                  <a:lnTo>
                    <a:pt x="2259642" y="661417"/>
                  </a:lnTo>
                  <a:lnTo>
                    <a:pt x="0" y="661417"/>
                  </a:lnTo>
                  <a:lnTo>
                    <a:pt x="330708" y="330709"/>
                  </a:lnTo>
                  <a:close/>
                </a:path>
              </a:pathLst>
            </a:custGeom>
            <a:noFill/>
            <a:ln w="19050" cap="flat" cmpd="sng" algn="ctr">
              <a:solidFill>
                <a:srgbClr val="344F56"/>
              </a:solid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endParaRPr kumimoji="0" lang="zh-CN" altLang="en-US" sz="1707" b="0" i="0" u="none" strike="noStrike" kern="0" cap="none" spc="0" normalizeH="0" baseline="0" noProof="0">
                <a:ln>
                  <a:noFill/>
                </a:ln>
                <a:solidFill>
                  <a:prstClr val="white"/>
                </a:solidFill>
                <a:effectLst/>
                <a:uLnTx/>
                <a:uFillTx/>
                <a:latin typeface="迷你简菱心" panose="02010609000101010101" pitchFamily="49" charset="-122"/>
                <a:ea typeface="迷你简菱心" panose="02010609000101010101" pitchFamily="49" charset="-122"/>
                <a:cs typeface="+mn-cs"/>
              </a:endParaRPr>
            </a:p>
          </p:txBody>
        </p:sp>
        <p:sp>
          <p:nvSpPr>
            <p:cNvPr id="22" name="任意多边形: 形状 12"/>
            <p:cNvSpPr/>
            <p:nvPr/>
          </p:nvSpPr>
          <p:spPr>
            <a:xfrm>
              <a:off x="4520725" y="2996183"/>
              <a:ext cx="3150549" cy="661417"/>
            </a:xfrm>
            <a:custGeom>
              <a:avLst/>
              <a:gdLst>
                <a:gd name="connsiteX0" fmla="*/ 0 w 2590350"/>
                <a:gd name="connsiteY0" fmla="*/ 0 h 661417"/>
                <a:gd name="connsiteX1" fmla="*/ 2259642 w 2590350"/>
                <a:gd name="connsiteY1" fmla="*/ 0 h 661417"/>
                <a:gd name="connsiteX2" fmla="*/ 2590350 w 2590350"/>
                <a:gd name="connsiteY2" fmla="*/ 330709 h 661417"/>
                <a:gd name="connsiteX3" fmla="*/ 2259642 w 2590350"/>
                <a:gd name="connsiteY3" fmla="*/ 661417 h 661417"/>
                <a:gd name="connsiteX4" fmla="*/ 0 w 2590350"/>
                <a:gd name="connsiteY4" fmla="*/ 661417 h 661417"/>
                <a:gd name="connsiteX5" fmla="*/ 330708 w 2590350"/>
                <a:gd name="connsiteY5" fmla="*/ 330709 h 66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350" h="661417">
                  <a:moveTo>
                    <a:pt x="0" y="0"/>
                  </a:moveTo>
                  <a:lnTo>
                    <a:pt x="2259642" y="0"/>
                  </a:lnTo>
                  <a:lnTo>
                    <a:pt x="2590350" y="330709"/>
                  </a:lnTo>
                  <a:lnTo>
                    <a:pt x="2259642" y="661417"/>
                  </a:lnTo>
                  <a:lnTo>
                    <a:pt x="0" y="661417"/>
                  </a:lnTo>
                  <a:lnTo>
                    <a:pt x="330708" y="330709"/>
                  </a:lnTo>
                  <a:close/>
                </a:path>
              </a:pathLst>
            </a:custGeom>
            <a:solidFill>
              <a:srgbClr val="344F56"/>
            </a:solidFill>
            <a:ln w="12700" cap="flat" cmpd="sng" algn="ctr">
              <a:noFill/>
              <a:prstDash val="solid"/>
              <a:miter lim="800000"/>
            </a:ln>
            <a:effectLst>
              <a:outerShdw blurRad="63500" algn="ctr" rotWithShape="0">
                <a:prstClr val="black">
                  <a:alpha val="40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endParaRPr kumimoji="0" lang="zh-CN" altLang="en-US" sz="1707" b="0" i="0" u="none" strike="noStrike" kern="0" cap="none" spc="0" normalizeH="0" baseline="0" noProof="0">
                <a:ln>
                  <a:noFill/>
                </a:ln>
                <a:solidFill>
                  <a:prstClr val="white"/>
                </a:solidFill>
                <a:effectLst/>
                <a:uLnTx/>
                <a:uFillTx/>
                <a:latin typeface="迷你简菱心" panose="02010609000101010101" pitchFamily="49" charset="-122"/>
                <a:ea typeface="迷你简菱心" panose="02010609000101010101" pitchFamily="49" charset="-122"/>
                <a:cs typeface="+mn-cs"/>
              </a:endParaRPr>
            </a:p>
          </p:txBody>
        </p:sp>
        <p:sp>
          <p:nvSpPr>
            <p:cNvPr id="23" name="任意多边形: 形状 13"/>
            <p:cNvSpPr/>
            <p:nvPr/>
          </p:nvSpPr>
          <p:spPr>
            <a:xfrm>
              <a:off x="7415851" y="2996183"/>
              <a:ext cx="3150549" cy="661417"/>
            </a:xfrm>
            <a:custGeom>
              <a:avLst/>
              <a:gdLst>
                <a:gd name="connsiteX0" fmla="*/ 0 w 2590350"/>
                <a:gd name="connsiteY0" fmla="*/ 0 h 661417"/>
                <a:gd name="connsiteX1" fmla="*/ 2259642 w 2590350"/>
                <a:gd name="connsiteY1" fmla="*/ 0 h 661417"/>
                <a:gd name="connsiteX2" fmla="*/ 2590350 w 2590350"/>
                <a:gd name="connsiteY2" fmla="*/ 330709 h 661417"/>
                <a:gd name="connsiteX3" fmla="*/ 2259642 w 2590350"/>
                <a:gd name="connsiteY3" fmla="*/ 661417 h 661417"/>
                <a:gd name="connsiteX4" fmla="*/ 0 w 2590350"/>
                <a:gd name="connsiteY4" fmla="*/ 661417 h 661417"/>
                <a:gd name="connsiteX5" fmla="*/ 330708 w 2590350"/>
                <a:gd name="connsiteY5" fmla="*/ 330709 h 66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350" h="661417">
                  <a:moveTo>
                    <a:pt x="0" y="0"/>
                  </a:moveTo>
                  <a:lnTo>
                    <a:pt x="2259642" y="0"/>
                  </a:lnTo>
                  <a:lnTo>
                    <a:pt x="2590350" y="330709"/>
                  </a:lnTo>
                  <a:lnTo>
                    <a:pt x="2259642" y="661417"/>
                  </a:lnTo>
                  <a:lnTo>
                    <a:pt x="0" y="661417"/>
                  </a:lnTo>
                  <a:lnTo>
                    <a:pt x="330708" y="330709"/>
                  </a:lnTo>
                  <a:close/>
                </a:path>
              </a:pathLst>
            </a:custGeom>
            <a:noFill/>
            <a:ln w="19050" cap="flat" cmpd="sng" algn="ctr">
              <a:solidFill>
                <a:srgbClr val="344F56"/>
              </a:solid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endParaRPr kumimoji="0" lang="zh-CN" altLang="en-US" sz="1707" b="0" i="0" u="none" strike="noStrike" kern="0" cap="none" spc="0" normalizeH="0" baseline="0" noProof="0">
                <a:ln>
                  <a:noFill/>
                </a:ln>
                <a:solidFill>
                  <a:prstClr val="white"/>
                </a:solidFill>
                <a:effectLst/>
                <a:uLnTx/>
                <a:uFillTx/>
                <a:latin typeface="迷你简菱心" panose="02010609000101010101" pitchFamily="49" charset="-122"/>
                <a:ea typeface="迷你简菱心" panose="02010609000101010101" pitchFamily="49" charset="-122"/>
                <a:cs typeface="+mn-cs"/>
              </a:endParaRPr>
            </a:p>
          </p:txBody>
        </p:sp>
        <p:sp>
          <p:nvSpPr>
            <p:cNvPr id="24" name="矩形 23"/>
            <p:cNvSpPr/>
            <p:nvPr/>
          </p:nvSpPr>
          <p:spPr>
            <a:xfrm>
              <a:off x="2115438" y="3120398"/>
              <a:ext cx="2453285" cy="401702"/>
            </a:xfrm>
            <a:prstGeom prst="rect">
              <a:avLst/>
            </a:prstGeom>
          </p:spPr>
          <p:txBody>
            <a:bodyPr wrap="square">
              <a:spAutoFit/>
              <a:scene3d>
                <a:camera prst="orthographicFront"/>
                <a:lightRig rig="threePt" dir="t"/>
              </a:scene3d>
              <a:sp3d contourW="12700"/>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20000"/>
                </a:lnSpc>
                <a:spcBef>
                  <a:spcPts val="0"/>
                </a:spcBef>
                <a:spcAft>
                  <a:spcPts val="0"/>
                </a:spcAft>
                <a:buClrTx/>
                <a:buSzTx/>
                <a:buFontTx/>
                <a:buNone/>
                <a:defRPr/>
              </a:pPr>
              <a:r>
                <a:rPr lang="en-US" altLang="zh-CN" sz="1707" b="1" kern="0" dirty="0">
                  <a:solidFill>
                    <a:srgbClr val="344F56"/>
                  </a:solidFill>
                  <a:latin typeface="迷你简菱心" panose="02010609000101010101" pitchFamily="49" charset="-122"/>
                  <a:ea typeface="迷你简菱心" panose="02010609000101010101" pitchFamily="49" charset="-122"/>
                </a:rPr>
                <a:t>External</a:t>
              </a:r>
              <a:r>
                <a:rPr lang="zh-CN" altLang="en-US" sz="1707" b="1" kern="0" dirty="0">
                  <a:solidFill>
                    <a:srgbClr val="344F56"/>
                  </a:solidFill>
                  <a:latin typeface="迷你简菱心" panose="02010609000101010101" pitchFamily="49" charset="-122"/>
                  <a:ea typeface="迷你简菱心" panose="02010609000101010101" pitchFamily="49" charset="-122"/>
                </a:rPr>
                <a:t> </a:t>
              </a:r>
              <a:r>
                <a:rPr lang="en-US" altLang="zh-CN" sz="1707" b="1" kern="0" dirty="0">
                  <a:solidFill>
                    <a:srgbClr val="344F56"/>
                  </a:solidFill>
                  <a:latin typeface="迷你简菱心" panose="02010609000101010101" pitchFamily="49" charset="-122"/>
                  <a:ea typeface="迷你简菱心" panose="02010609000101010101" pitchFamily="49" charset="-122"/>
                </a:rPr>
                <a:t>cognition</a:t>
              </a:r>
              <a:endParaRPr kumimoji="0" lang="zh-CN" altLang="en-US" sz="1707" b="1" i="0" u="none" strike="noStrike" kern="0" cap="none" spc="0" normalizeH="0" baseline="0" noProof="0" dirty="0">
                <a:ln>
                  <a:noFill/>
                </a:ln>
                <a:solidFill>
                  <a:srgbClr val="344F56"/>
                </a:solidFill>
                <a:effectLst/>
                <a:uLnTx/>
                <a:uFillTx/>
                <a:latin typeface="迷你简菱心" panose="02010609000101010101" pitchFamily="49" charset="-122"/>
                <a:ea typeface="迷你简菱心" panose="02010609000101010101" pitchFamily="49" charset="-122"/>
              </a:endParaRPr>
            </a:p>
          </p:txBody>
        </p:sp>
        <p:sp>
          <p:nvSpPr>
            <p:cNvPr id="25" name="矩形 24"/>
            <p:cNvSpPr/>
            <p:nvPr/>
          </p:nvSpPr>
          <p:spPr>
            <a:xfrm>
              <a:off x="4993749" y="3120398"/>
              <a:ext cx="2422101" cy="401702"/>
            </a:xfrm>
            <a:prstGeom prst="rect">
              <a:avLst/>
            </a:prstGeom>
          </p:spPr>
          <p:txBody>
            <a:bodyPr wrap="square">
              <a:spAutoFit/>
              <a:scene3d>
                <a:camera prst="orthographicFront"/>
                <a:lightRig rig="threePt" dir="t"/>
              </a:scene3d>
              <a:sp3d contourW="12700"/>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20000"/>
                </a:lnSpc>
                <a:spcBef>
                  <a:spcPts val="0"/>
                </a:spcBef>
                <a:spcAft>
                  <a:spcPts val="0"/>
                </a:spcAft>
                <a:buClrTx/>
                <a:buSzTx/>
                <a:buFontTx/>
                <a:buNone/>
                <a:defRPr/>
              </a:pPr>
              <a:r>
                <a:rPr kumimoji="0" lang="en-US" altLang="zh-CN" sz="1707" b="1" i="0" u="none" strike="noStrike" kern="0" cap="none" spc="0" normalizeH="0" baseline="0" noProof="0" dirty="0">
                  <a:ln>
                    <a:noFill/>
                  </a:ln>
                  <a:solidFill>
                    <a:prstClr val="white"/>
                  </a:solidFill>
                  <a:effectLst/>
                  <a:uLnTx/>
                  <a:uFillTx/>
                  <a:latin typeface="迷你简菱心" panose="02010609000101010101" pitchFamily="49" charset="-122"/>
                  <a:ea typeface="迷你简菱心" panose="02010609000101010101" pitchFamily="49" charset="-122"/>
                </a:rPr>
                <a:t>Individual conduct</a:t>
              </a:r>
              <a:endParaRPr kumimoji="0" lang="zh-CN" altLang="en-US" sz="1707" b="1" i="0" u="none" strike="noStrike" kern="0" cap="none" spc="0" normalizeH="0" baseline="0" noProof="0" dirty="0">
                <a:ln>
                  <a:noFill/>
                </a:ln>
                <a:solidFill>
                  <a:prstClr val="white"/>
                </a:solidFill>
                <a:effectLst/>
                <a:uLnTx/>
                <a:uFillTx/>
                <a:latin typeface="迷你简菱心" panose="02010609000101010101" pitchFamily="49" charset="-122"/>
                <a:ea typeface="迷你简菱心" panose="02010609000101010101" pitchFamily="49" charset="-122"/>
              </a:endParaRPr>
            </a:p>
          </p:txBody>
        </p:sp>
        <p:sp>
          <p:nvSpPr>
            <p:cNvPr id="26" name="矩形 25"/>
            <p:cNvSpPr/>
            <p:nvPr/>
          </p:nvSpPr>
          <p:spPr>
            <a:xfrm>
              <a:off x="7899399" y="3120398"/>
              <a:ext cx="2332446" cy="401702"/>
            </a:xfrm>
            <a:prstGeom prst="rect">
              <a:avLst/>
            </a:prstGeom>
          </p:spPr>
          <p:txBody>
            <a:bodyPr wrap="square">
              <a:spAutoFit/>
              <a:scene3d>
                <a:camera prst="orthographicFront"/>
                <a:lightRig rig="threePt" dir="t"/>
              </a:scene3d>
              <a:sp3d contourW="12700"/>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20000"/>
                </a:lnSpc>
                <a:spcBef>
                  <a:spcPts val="0"/>
                </a:spcBef>
                <a:spcAft>
                  <a:spcPts val="0"/>
                </a:spcAft>
                <a:buClrTx/>
                <a:buSzTx/>
                <a:buFontTx/>
                <a:buNone/>
                <a:defRPr/>
              </a:pPr>
              <a:r>
                <a:rPr lang="en-US" altLang="zh-CN" sz="1707" b="1" kern="0" dirty="0">
                  <a:solidFill>
                    <a:srgbClr val="344F56"/>
                  </a:solidFill>
                  <a:latin typeface="迷你简菱心" panose="02010609000101010101" pitchFamily="49" charset="-122"/>
                  <a:ea typeface="迷你简菱心" panose="02010609000101010101" pitchFamily="49" charset="-122"/>
                </a:rPr>
                <a:t>Internal</a:t>
              </a:r>
              <a:r>
                <a:rPr lang="zh-CN" altLang="en-US" sz="1707" b="1" kern="0" dirty="0">
                  <a:solidFill>
                    <a:srgbClr val="344F56"/>
                  </a:solidFill>
                  <a:latin typeface="迷你简菱心" panose="02010609000101010101" pitchFamily="49" charset="-122"/>
                  <a:ea typeface="迷你简菱心" panose="02010609000101010101" pitchFamily="49" charset="-122"/>
                </a:rPr>
                <a:t> </a:t>
              </a:r>
              <a:r>
                <a:rPr lang="en-US" altLang="zh-CN" sz="1707" b="1" kern="0" dirty="0">
                  <a:solidFill>
                    <a:srgbClr val="344F56"/>
                  </a:solidFill>
                  <a:latin typeface="迷你简菱心" panose="02010609000101010101" pitchFamily="49" charset="-122"/>
                  <a:ea typeface="迷你简菱心" panose="02010609000101010101" pitchFamily="49" charset="-122"/>
                </a:rPr>
                <a:t>cognition</a:t>
              </a:r>
              <a:endParaRPr kumimoji="0" lang="zh-CN" altLang="en-US" sz="1707" b="1" i="0" u="none" strike="noStrike" kern="0" cap="none" spc="0" normalizeH="0" baseline="0" noProof="0" dirty="0">
                <a:ln>
                  <a:noFill/>
                </a:ln>
                <a:solidFill>
                  <a:srgbClr val="344F56"/>
                </a:solidFill>
                <a:effectLst/>
                <a:uLnTx/>
                <a:uFillTx/>
                <a:latin typeface="迷你简菱心" panose="02010609000101010101" pitchFamily="49" charset="-122"/>
                <a:ea typeface="迷你简菱心" panose="02010609000101010101" pitchFamily="49" charset="-122"/>
              </a:endParaRPr>
            </a:p>
          </p:txBody>
        </p:sp>
      </p:grpSp>
    </p:spTree>
    <p:extLst>
      <p:ext uri="{BB962C8B-B14F-4D97-AF65-F5344CB8AC3E}">
        <p14:creationId xmlns:p14="http://schemas.microsoft.com/office/powerpoint/2010/main" val="72991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23"/>
          <p:cNvSpPr/>
          <p:nvPr/>
        </p:nvSpPr>
        <p:spPr bwMode="auto">
          <a:xfrm flipV="1">
            <a:off x="3949606" y="988693"/>
            <a:ext cx="3660610" cy="3029546"/>
          </a:xfrm>
          <a:custGeom>
            <a:avLst/>
            <a:gdLst>
              <a:gd name="T0" fmla="*/ 83 w 329"/>
              <a:gd name="T1" fmla="*/ 143 h 285"/>
              <a:gd name="T2" fmla="*/ 0 w 329"/>
              <a:gd name="T3" fmla="*/ 285 h 285"/>
              <a:gd name="T4" fmla="*/ 166 w 329"/>
              <a:gd name="T5" fmla="*/ 285 h 285"/>
              <a:gd name="T6" fmla="*/ 329 w 329"/>
              <a:gd name="T7" fmla="*/ 285 h 285"/>
              <a:gd name="T8" fmla="*/ 246 w 329"/>
              <a:gd name="T9" fmla="*/ 143 h 285"/>
              <a:gd name="T10" fmla="*/ 163 w 329"/>
              <a:gd name="T11" fmla="*/ 0 h 285"/>
              <a:gd name="T12" fmla="*/ 83 w 329"/>
              <a:gd name="T13" fmla="*/ 143 h 285"/>
            </a:gdLst>
            <a:ahLst/>
            <a:cxnLst>
              <a:cxn ang="0">
                <a:pos x="T0" y="T1"/>
              </a:cxn>
              <a:cxn ang="0">
                <a:pos x="T2" y="T3"/>
              </a:cxn>
              <a:cxn ang="0">
                <a:pos x="T4" y="T5"/>
              </a:cxn>
              <a:cxn ang="0">
                <a:pos x="T6" y="T7"/>
              </a:cxn>
              <a:cxn ang="0">
                <a:pos x="T8" y="T9"/>
              </a:cxn>
              <a:cxn ang="0">
                <a:pos x="T10" y="T11"/>
              </a:cxn>
              <a:cxn ang="0">
                <a:pos x="T12" y="T13"/>
              </a:cxn>
            </a:cxnLst>
            <a:rect l="0" t="0" r="r" b="b"/>
            <a:pathLst>
              <a:path w="329" h="285">
                <a:moveTo>
                  <a:pt x="83" y="143"/>
                </a:moveTo>
                <a:lnTo>
                  <a:pt x="0" y="285"/>
                </a:lnTo>
                <a:lnTo>
                  <a:pt x="166" y="285"/>
                </a:lnTo>
                <a:lnTo>
                  <a:pt x="329" y="285"/>
                </a:lnTo>
                <a:lnTo>
                  <a:pt x="246" y="143"/>
                </a:lnTo>
                <a:lnTo>
                  <a:pt x="163" y="0"/>
                </a:lnTo>
                <a:lnTo>
                  <a:pt x="83" y="143"/>
                </a:lnTo>
                <a:close/>
              </a:path>
            </a:pathLst>
          </a:custGeom>
          <a:noFill/>
          <a:ln w="38100" cap="flat" cmpd="sng" algn="ctr">
            <a:solidFill>
              <a:srgbClr val="F6F09A"/>
            </a:solidFill>
            <a:prstDash val="solid"/>
            <a:miter lim="800000"/>
          </a:ln>
          <a:effectLst>
            <a:outerShdw blurRad="63500" algn="ctr" rotWithShape="0">
              <a:prstClr val="black">
                <a:alpha val="40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rtl="0" eaLnBrk="1" fontAlgn="auto" latinLnBrk="0" hangingPunct="1">
              <a:lnSpc>
                <a:spcPct val="100000"/>
              </a:lnSpc>
              <a:spcBef>
                <a:spcPts val="0"/>
              </a:spcBef>
              <a:spcAft>
                <a:spcPts val="0"/>
              </a:spcAft>
              <a:buClrTx/>
              <a:buSzTx/>
              <a:buFontTx/>
              <a:buNone/>
              <a:defRPr/>
            </a:pPr>
            <a:endParaRPr kumimoji="0" lang="zh-CN" altLang="en-US" sz="1707"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Freeform 23"/>
          <p:cNvSpPr/>
          <p:nvPr/>
        </p:nvSpPr>
        <p:spPr bwMode="auto">
          <a:xfrm>
            <a:off x="3949606" y="429968"/>
            <a:ext cx="3660610" cy="3029546"/>
          </a:xfrm>
          <a:custGeom>
            <a:avLst/>
            <a:gdLst>
              <a:gd name="T0" fmla="*/ 83 w 329"/>
              <a:gd name="T1" fmla="*/ 143 h 285"/>
              <a:gd name="T2" fmla="*/ 0 w 329"/>
              <a:gd name="T3" fmla="*/ 285 h 285"/>
              <a:gd name="T4" fmla="*/ 166 w 329"/>
              <a:gd name="T5" fmla="*/ 285 h 285"/>
              <a:gd name="T6" fmla="*/ 329 w 329"/>
              <a:gd name="T7" fmla="*/ 285 h 285"/>
              <a:gd name="T8" fmla="*/ 246 w 329"/>
              <a:gd name="T9" fmla="*/ 143 h 285"/>
              <a:gd name="T10" fmla="*/ 163 w 329"/>
              <a:gd name="T11" fmla="*/ 0 h 285"/>
              <a:gd name="T12" fmla="*/ 83 w 329"/>
              <a:gd name="T13" fmla="*/ 143 h 285"/>
            </a:gdLst>
            <a:ahLst/>
            <a:cxnLst>
              <a:cxn ang="0">
                <a:pos x="T0" y="T1"/>
              </a:cxn>
              <a:cxn ang="0">
                <a:pos x="T2" y="T3"/>
              </a:cxn>
              <a:cxn ang="0">
                <a:pos x="T4" y="T5"/>
              </a:cxn>
              <a:cxn ang="0">
                <a:pos x="T6" y="T7"/>
              </a:cxn>
              <a:cxn ang="0">
                <a:pos x="T8" y="T9"/>
              </a:cxn>
              <a:cxn ang="0">
                <a:pos x="T10" y="T11"/>
              </a:cxn>
              <a:cxn ang="0">
                <a:pos x="T12" y="T13"/>
              </a:cxn>
            </a:cxnLst>
            <a:rect l="0" t="0" r="r" b="b"/>
            <a:pathLst>
              <a:path w="329" h="285">
                <a:moveTo>
                  <a:pt x="83" y="143"/>
                </a:moveTo>
                <a:lnTo>
                  <a:pt x="0" y="285"/>
                </a:lnTo>
                <a:lnTo>
                  <a:pt x="166" y="285"/>
                </a:lnTo>
                <a:lnTo>
                  <a:pt x="329" y="285"/>
                </a:lnTo>
                <a:lnTo>
                  <a:pt x="246" y="143"/>
                </a:lnTo>
                <a:lnTo>
                  <a:pt x="163" y="0"/>
                </a:lnTo>
                <a:lnTo>
                  <a:pt x="83" y="143"/>
                </a:lnTo>
                <a:close/>
              </a:path>
            </a:pathLst>
          </a:custGeom>
          <a:solidFill>
            <a:srgbClr val="F6F09A"/>
          </a:solidFill>
          <a:ln w="38100" cap="flat" cmpd="sng" algn="ctr">
            <a:noFill/>
            <a:prstDash val="solid"/>
            <a:miter lim="800000"/>
          </a:ln>
          <a:effectLst>
            <a:outerShdw blurRad="63500" algn="ctr" rotWithShape="0">
              <a:prstClr val="black">
                <a:alpha val="40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rtl="0" eaLnBrk="1" fontAlgn="auto" latinLnBrk="0" hangingPunct="1">
              <a:lnSpc>
                <a:spcPct val="100000"/>
              </a:lnSpc>
              <a:spcBef>
                <a:spcPts val="0"/>
              </a:spcBef>
              <a:spcAft>
                <a:spcPts val="0"/>
              </a:spcAft>
              <a:buClrTx/>
              <a:buSzTx/>
              <a:buFontTx/>
              <a:buNone/>
              <a:defRPr/>
            </a:pPr>
            <a:endParaRPr kumimoji="0" lang="zh-CN" altLang="en-US" sz="1707"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1646096" y="4254645"/>
            <a:ext cx="8412304" cy="825419"/>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algn="ctr" defTabSz="866943" fontAlgn="auto">
              <a:lnSpc>
                <a:spcPct val="150000"/>
              </a:lnSpc>
              <a:spcBef>
                <a:spcPts val="0"/>
              </a:spcBef>
              <a:spcAft>
                <a:spcPts val="0"/>
              </a:spcAft>
              <a:defRPr/>
            </a:pPr>
            <a:r>
              <a:rPr lang="en-US" altLang="zh-CN" sz="3600" dirty="0">
                <a:ln w="6350">
                  <a:noFill/>
                </a:ln>
                <a:solidFill>
                  <a:schemeClr val="bg1"/>
                </a:solidFill>
                <a:latin typeface="方正明尚简体" panose="02000000000000000000" pitchFamily="2" charset="-122"/>
                <a:ea typeface="方正明尚简体" panose="02000000000000000000" pitchFamily="2" charset="-122"/>
              </a:rPr>
              <a:t>Feelings and comments on Chapter 4: </a:t>
            </a:r>
          </a:p>
        </p:txBody>
      </p:sp>
      <p:sp>
        <p:nvSpPr>
          <p:cNvPr id="6" name="任意多边形: 形状 8"/>
          <p:cNvSpPr/>
          <p:nvPr/>
        </p:nvSpPr>
        <p:spPr>
          <a:xfrm>
            <a:off x="4747785" y="1364247"/>
            <a:ext cx="2064253" cy="1887141"/>
          </a:xfrm>
          <a:custGeom>
            <a:avLst/>
            <a:gdLst>
              <a:gd name="connsiteX0" fmla="*/ 0 w 4318004"/>
              <a:gd name="connsiteY0" fmla="*/ 3405519 h 3947521"/>
              <a:gd name="connsiteX1" fmla="*/ 4318004 w 4318004"/>
              <a:gd name="connsiteY1" fmla="*/ 3405519 h 3947521"/>
              <a:gd name="connsiteX2" fmla="*/ 2159002 w 4318004"/>
              <a:gd name="connsiteY2" fmla="*/ 3947521 h 3947521"/>
              <a:gd name="connsiteX3" fmla="*/ 0 w 4318004"/>
              <a:gd name="connsiteY3" fmla="*/ 0 h 3947521"/>
              <a:gd name="connsiteX4" fmla="*/ 4318004 w 4318004"/>
              <a:gd name="connsiteY4" fmla="*/ 0 h 3947521"/>
              <a:gd name="connsiteX5" fmla="*/ 4318004 w 4318004"/>
              <a:gd name="connsiteY5" fmla="*/ 1339228 h 3947521"/>
              <a:gd name="connsiteX6" fmla="*/ 4318004 w 4318004"/>
              <a:gd name="connsiteY6" fmla="*/ 2122339 h 3947521"/>
              <a:gd name="connsiteX7" fmla="*/ 4318004 w 4318004"/>
              <a:gd name="connsiteY7" fmla="*/ 3405518 h 3947521"/>
              <a:gd name="connsiteX8" fmla="*/ 0 w 4318004"/>
              <a:gd name="connsiteY8" fmla="*/ 3405518 h 3947521"/>
              <a:gd name="connsiteX9" fmla="*/ 0 w 4318004"/>
              <a:gd name="connsiteY9" fmla="*/ 2122339 h 3947521"/>
              <a:gd name="connsiteX10" fmla="*/ 0 w 4318004"/>
              <a:gd name="connsiteY10" fmla="*/ 1339228 h 39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8004" h="3947521">
                <a:moveTo>
                  <a:pt x="0" y="3405519"/>
                </a:moveTo>
                <a:lnTo>
                  <a:pt x="4318004" y="3405519"/>
                </a:lnTo>
                <a:lnTo>
                  <a:pt x="2159002" y="3947521"/>
                </a:lnTo>
                <a:close/>
                <a:moveTo>
                  <a:pt x="0" y="0"/>
                </a:moveTo>
                <a:lnTo>
                  <a:pt x="4318004" y="0"/>
                </a:lnTo>
                <a:lnTo>
                  <a:pt x="4318004" y="1339228"/>
                </a:lnTo>
                <a:lnTo>
                  <a:pt x="4318004" y="2122339"/>
                </a:lnTo>
                <a:lnTo>
                  <a:pt x="4318004" y="3405518"/>
                </a:lnTo>
                <a:lnTo>
                  <a:pt x="0" y="3405518"/>
                </a:lnTo>
                <a:lnTo>
                  <a:pt x="0" y="2122339"/>
                </a:lnTo>
                <a:lnTo>
                  <a:pt x="0" y="1339228"/>
                </a:lnTo>
                <a:close/>
              </a:path>
            </a:pathLst>
          </a:custGeom>
          <a:noFill/>
          <a:ln w="12700" cap="flat" cmpd="sng" algn="ctr">
            <a:noFill/>
            <a:prstDash val="solid"/>
            <a:miter lim="800000"/>
          </a:ln>
          <a:effectLst>
            <a:outerShdw blurRad="254000" dist="127000" dir="5400000" algn="t" rotWithShape="0">
              <a:prstClr val="black">
                <a:alpha val="20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rtl="0" eaLnBrk="1" fontAlgn="auto" latinLnBrk="0" hangingPunct="1">
              <a:lnSpc>
                <a:spcPct val="100000"/>
              </a:lnSpc>
              <a:spcBef>
                <a:spcPts val="0"/>
              </a:spcBef>
              <a:spcAft>
                <a:spcPts val="0"/>
              </a:spcAft>
              <a:buClrTx/>
              <a:buSzTx/>
              <a:buFontTx/>
              <a:buNone/>
              <a:defRPr/>
            </a:pPr>
            <a:r>
              <a:rPr kumimoji="0" lang="en-US" altLang="zh-CN" sz="9102" b="0" i="0" u="none" strike="noStrike" kern="0" cap="none" spc="0" normalizeH="0" baseline="0" noProof="0" dirty="0">
                <a:ln>
                  <a:noFill/>
                </a:ln>
                <a:solidFill>
                  <a:prstClr val="black">
                    <a:lumMod val="85000"/>
                    <a:lumOff val="15000"/>
                  </a:prstClr>
                </a:solidFill>
                <a:effectLst/>
                <a:uLnTx/>
                <a:uFillTx/>
                <a:latin typeface="Agency FB" panose="020B0503020202020204" pitchFamily="34" charset="0"/>
                <a:ea typeface="宋体" panose="02010600030101010101" pitchFamily="2" charset="-122"/>
                <a:cs typeface="+mn-cs"/>
              </a:rPr>
              <a:t>03</a:t>
            </a:r>
            <a:endParaRPr kumimoji="0" lang="zh-CN" altLang="en-US" sz="9102" b="0" i="0" u="none" strike="noStrike" kern="0" cap="none" spc="0" normalizeH="0" baseline="0" noProof="0" dirty="0">
              <a:ln>
                <a:noFill/>
              </a:ln>
              <a:solidFill>
                <a:prstClr val="black">
                  <a:lumMod val="85000"/>
                  <a:lumOff val="15000"/>
                </a:prstClr>
              </a:solidFill>
              <a:effectLst/>
              <a:uLnTx/>
              <a:uFillTx/>
              <a:latin typeface="Agency FB" panose="020B0503020202020204" pitchFamily="34" charset="0"/>
              <a:ea typeface="宋体" panose="02010600030101010101" pitchFamily="2" charset="-122"/>
              <a:cs typeface="+mn-cs"/>
            </a:endParaRPr>
          </a:p>
        </p:txBody>
      </p:sp>
      <p:sp>
        <p:nvSpPr>
          <p:cNvPr id="7" name="矩形 6">
            <a:extLst>
              <a:ext uri="{FF2B5EF4-FFF2-40B4-BE49-F238E27FC236}">
                <a16:creationId xmlns:a16="http://schemas.microsoft.com/office/drawing/2014/main" id="{CC217297-27EE-7251-88F4-E24D16684011}"/>
              </a:ext>
            </a:extLst>
          </p:cNvPr>
          <p:cNvSpPr/>
          <p:nvPr/>
        </p:nvSpPr>
        <p:spPr>
          <a:xfrm>
            <a:off x="1784547" y="5467044"/>
            <a:ext cx="7971461" cy="296556"/>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fontAlgn="auto">
              <a:spcBef>
                <a:spcPts val="0"/>
              </a:spcBef>
              <a:spcAft>
                <a:spcPts val="0"/>
              </a:spcAft>
              <a:buFont typeface="Arial" panose="020B0604020202020204" pitchFamily="34" charset="0"/>
              <a:buNone/>
            </a:pPr>
            <a:r>
              <a:rPr lang="en-US" altLang="zh-CN" sz="1327"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A VOYAGE to the Houyhnhnms  Chapter X p.147-156</a:t>
            </a:r>
            <a:endParaRPr lang="zh-CN" altLang="en-US" sz="1327"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Tree>
    <p:extLst>
      <p:ext uri="{BB962C8B-B14F-4D97-AF65-F5344CB8AC3E}">
        <p14:creationId xmlns:p14="http://schemas.microsoft.com/office/powerpoint/2010/main" val="1345462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49" presetClass="entr" presetSubtype="0" decel="10000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360"/>
                                          </p:val>
                                        </p:tav>
                                        <p:tav tm="100000">
                                          <p:val>
                                            <p:fltVal val="0"/>
                                          </p:val>
                                        </p:tav>
                                      </p:tavLst>
                                    </p:anim>
                                    <p:animEffect transition="in" filter="fade">
                                      <p:cBhvr>
                                        <p:cTn id="16" dur="500"/>
                                        <p:tgtEl>
                                          <p:spTgt spid="3"/>
                                        </p:tgtEl>
                                      </p:cBhvr>
                                    </p:animEffect>
                                  </p:childTnLst>
                                </p:cTn>
                              </p:par>
                            </p:childTnLst>
                          </p:cTn>
                        </p:par>
                        <p:par>
                          <p:cTn id="17" fill="hold">
                            <p:stCondLst>
                              <p:cond delay="500"/>
                            </p:stCondLst>
                            <p:childTnLst>
                              <p:par>
                                <p:cTn id="18" presetID="2" presetClass="entr" presetSubtype="1" decel="10000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1000" fill="hold"/>
                                        <p:tgtEl>
                                          <p:spTgt spid="6"/>
                                        </p:tgtEl>
                                        <p:attrNameLst>
                                          <p:attrName>ppt_x</p:attrName>
                                        </p:attrNameLst>
                                      </p:cBhvr>
                                      <p:tavLst>
                                        <p:tav tm="0">
                                          <p:val>
                                            <p:strVal val="#ppt_x"/>
                                          </p:val>
                                        </p:tav>
                                        <p:tav tm="100000">
                                          <p:val>
                                            <p:strVal val="#ppt_x"/>
                                          </p:val>
                                        </p:tav>
                                      </p:tavLst>
                                    </p:anim>
                                    <p:anim calcmode="lin" valueType="num">
                                      <p:cBhvr additive="base">
                                        <p:cTn id="21" dur="1000" fill="hold"/>
                                        <p:tgtEl>
                                          <p:spTgt spid="6"/>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52" presetClass="entr" presetSubtype="0" fill="hold" grpId="0" nodeType="afterEffect">
                                  <p:stCondLst>
                                    <p:cond delay="0"/>
                                  </p:stCondLst>
                                  <p:iterate type="lt">
                                    <p:tmPct val="10000"/>
                                  </p:iterate>
                                  <p:childTnLst>
                                    <p:set>
                                      <p:cBhvr>
                                        <p:cTn id="24" dur="1" fill="hold">
                                          <p:stCondLst>
                                            <p:cond delay="0"/>
                                          </p:stCondLst>
                                        </p:cTn>
                                        <p:tgtEl>
                                          <p:spTgt spid="4"/>
                                        </p:tgtEl>
                                        <p:attrNameLst>
                                          <p:attrName>style.visibility</p:attrName>
                                        </p:attrNameLst>
                                      </p:cBhvr>
                                      <p:to>
                                        <p:strVal val="visible"/>
                                      </p:to>
                                    </p:set>
                                    <p:animScale>
                                      <p:cBhvr>
                                        <p:cTn id="25"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4"/>
                                        </p:tgtEl>
                                        <p:attrNameLst>
                                          <p:attrName>ppt_x</p:attrName>
                                          <p:attrName>ppt_y</p:attrName>
                                        </p:attrNameLst>
                                      </p:cBhvr>
                                    </p:animMotion>
                                    <p:animEffect transition="in" filter="fade">
                                      <p:cBhvr>
                                        <p:cTn id="27" dur="1000"/>
                                        <p:tgtEl>
                                          <p:spTgt spid="4"/>
                                        </p:tgtEl>
                                      </p:cBhvr>
                                    </p:animEffect>
                                  </p:childTnLst>
                                </p:cTn>
                              </p:par>
                            </p:childTnLst>
                          </p:cTn>
                        </p:par>
                        <p:par>
                          <p:cTn id="28" fill="hold">
                            <p:stCondLst>
                              <p:cond delay="54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23"/>
          <p:cNvSpPr/>
          <p:nvPr/>
        </p:nvSpPr>
        <p:spPr bwMode="auto">
          <a:xfrm flipV="1">
            <a:off x="3949606" y="988693"/>
            <a:ext cx="3660610" cy="3029546"/>
          </a:xfrm>
          <a:custGeom>
            <a:avLst/>
            <a:gdLst>
              <a:gd name="T0" fmla="*/ 83 w 329"/>
              <a:gd name="T1" fmla="*/ 143 h 285"/>
              <a:gd name="T2" fmla="*/ 0 w 329"/>
              <a:gd name="T3" fmla="*/ 285 h 285"/>
              <a:gd name="T4" fmla="*/ 166 w 329"/>
              <a:gd name="T5" fmla="*/ 285 h 285"/>
              <a:gd name="T6" fmla="*/ 329 w 329"/>
              <a:gd name="T7" fmla="*/ 285 h 285"/>
              <a:gd name="T8" fmla="*/ 246 w 329"/>
              <a:gd name="T9" fmla="*/ 143 h 285"/>
              <a:gd name="T10" fmla="*/ 163 w 329"/>
              <a:gd name="T11" fmla="*/ 0 h 285"/>
              <a:gd name="T12" fmla="*/ 83 w 329"/>
              <a:gd name="T13" fmla="*/ 143 h 285"/>
            </a:gdLst>
            <a:ahLst/>
            <a:cxnLst>
              <a:cxn ang="0">
                <a:pos x="T0" y="T1"/>
              </a:cxn>
              <a:cxn ang="0">
                <a:pos x="T2" y="T3"/>
              </a:cxn>
              <a:cxn ang="0">
                <a:pos x="T4" y="T5"/>
              </a:cxn>
              <a:cxn ang="0">
                <a:pos x="T6" y="T7"/>
              </a:cxn>
              <a:cxn ang="0">
                <a:pos x="T8" y="T9"/>
              </a:cxn>
              <a:cxn ang="0">
                <a:pos x="T10" y="T11"/>
              </a:cxn>
              <a:cxn ang="0">
                <a:pos x="T12" y="T13"/>
              </a:cxn>
            </a:cxnLst>
            <a:rect l="0" t="0" r="r" b="b"/>
            <a:pathLst>
              <a:path w="329" h="285">
                <a:moveTo>
                  <a:pt x="83" y="143"/>
                </a:moveTo>
                <a:lnTo>
                  <a:pt x="0" y="285"/>
                </a:lnTo>
                <a:lnTo>
                  <a:pt x="166" y="285"/>
                </a:lnTo>
                <a:lnTo>
                  <a:pt x="329" y="285"/>
                </a:lnTo>
                <a:lnTo>
                  <a:pt x="246" y="143"/>
                </a:lnTo>
                <a:lnTo>
                  <a:pt x="163" y="0"/>
                </a:lnTo>
                <a:lnTo>
                  <a:pt x="83" y="143"/>
                </a:lnTo>
                <a:close/>
              </a:path>
            </a:pathLst>
          </a:custGeom>
          <a:noFill/>
          <a:ln w="38100" cap="flat" cmpd="sng" algn="ctr">
            <a:solidFill>
              <a:srgbClr val="F6F09A"/>
            </a:solidFill>
            <a:prstDash val="solid"/>
            <a:miter lim="800000"/>
          </a:ln>
          <a:effectLst>
            <a:outerShdw blurRad="63500" algn="ctr" rotWithShape="0">
              <a:prstClr val="black">
                <a:alpha val="40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endParaRPr kumimoji="0" lang="zh-CN" altLang="en-US" sz="1707" b="0" i="0" u="none" strike="noStrike" kern="0" cap="none" spc="0" normalizeH="0" baseline="0" noProof="0">
              <a:ln>
                <a:noFill/>
              </a:ln>
              <a:solidFill>
                <a:schemeClr val="bg1"/>
              </a:solidFill>
              <a:effectLst/>
              <a:uLnTx/>
              <a:uFillTx/>
              <a:latin typeface="Arial" panose="020B0604020202020204"/>
              <a:ea typeface="微软雅黑" panose="020B0503020204020204" charset="-122"/>
              <a:cs typeface="+mn-cs"/>
            </a:endParaRPr>
          </a:p>
        </p:txBody>
      </p:sp>
      <p:sp>
        <p:nvSpPr>
          <p:cNvPr id="3" name="Freeform 23"/>
          <p:cNvSpPr/>
          <p:nvPr/>
        </p:nvSpPr>
        <p:spPr bwMode="auto">
          <a:xfrm>
            <a:off x="3949606" y="429968"/>
            <a:ext cx="3660610" cy="3029546"/>
          </a:xfrm>
          <a:custGeom>
            <a:avLst/>
            <a:gdLst>
              <a:gd name="T0" fmla="*/ 83 w 329"/>
              <a:gd name="T1" fmla="*/ 143 h 285"/>
              <a:gd name="T2" fmla="*/ 0 w 329"/>
              <a:gd name="T3" fmla="*/ 285 h 285"/>
              <a:gd name="T4" fmla="*/ 166 w 329"/>
              <a:gd name="T5" fmla="*/ 285 h 285"/>
              <a:gd name="T6" fmla="*/ 329 w 329"/>
              <a:gd name="T7" fmla="*/ 285 h 285"/>
              <a:gd name="T8" fmla="*/ 246 w 329"/>
              <a:gd name="T9" fmla="*/ 143 h 285"/>
              <a:gd name="T10" fmla="*/ 163 w 329"/>
              <a:gd name="T11" fmla="*/ 0 h 285"/>
              <a:gd name="T12" fmla="*/ 83 w 329"/>
              <a:gd name="T13" fmla="*/ 143 h 285"/>
            </a:gdLst>
            <a:ahLst/>
            <a:cxnLst>
              <a:cxn ang="0">
                <a:pos x="T0" y="T1"/>
              </a:cxn>
              <a:cxn ang="0">
                <a:pos x="T2" y="T3"/>
              </a:cxn>
              <a:cxn ang="0">
                <a:pos x="T4" y="T5"/>
              </a:cxn>
              <a:cxn ang="0">
                <a:pos x="T6" y="T7"/>
              </a:cxn>
              <a:cxn ang="0">
                <a:pos x="T8" y="T9"/>
              </a:cxn>
              <a:cxn ang="0">
                <a:pos x="T10" y="T11"/>
              </a:cxn>
              <a:cxn ang="0">
                <a:pos x="T12" y="T13"/>
              </a:cxn>
            </a:cxnLst>
            <a:rect l="0" t="0" r="r" b="b"/>
            <a:pathLst>
              <a:path w="329" h="285">
                <a:moveTo>
                  <a:pt x="83" y="143"/>
                </a:moveTo>
                <a:lnTo>
                  <a:pt x="0" y="285"/>
                </a:lnTo>
                <a:lnTo>
                  <a:pt x="166" y="285"/>
                </a:lnTo>
                <a:lnTo>
                  <a:pt x="329" y="285"/>
                </a:lnTo>
                <a:lnTo>
                  <a:pt x="246" y="143"/>
                </a:lnTo>
                <a:lnTo>
                  <a:pt x="163" y="0"/>
                </a:lnTo>
                <a:lnTo>
                  <a:pt x="83" y="143"/>
                </a:lnTo>
                <a:close/>
              </a:path>
            </a:pathLst>
          </a:custGeom>
          <a:solidFill>
            <a:srgbClr val="F6F09A"/>
          </a:solidFill>
          <a:ln w="38100" cap="flat" cmpd="sng" algn="ctr">
            <a:noFill/>
            <a:prstDash val="solid"/>
            <a:miter lim="800000"/>
          </a:ln>
          <a:effectLst>
            <a:outerShdw blurRad="63500" algn="ctr" rotWithShape="0">
              <a:prstClr val="black">
                <a:alpha val="40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endParaRPr kumimoji="0" lang="zh-CN" altLang="en-US" sz="1707" b="0" i="0" u="none" strike="noStrike" kern="0" cap="none" spc="0" normalizeH="0" baseline="0" noProof="0">
              <a:ln>
                <a:noFill/>
              </a:ln>
              <a:solidFill>
                <a:schemeClr val="bg1"/>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657577" y="4393793"/>
            <a:ext cx="10244667" cy="967829"/>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fontAlgn="auto">
              <a:spcBef>
                <a:spcPts val="0"/>
              </a:spcBef>
              <a:spcAft>
                <a:spcPts val="0"/>
              </a:spcAft>
            </a:pPr>
            <a:r>
              <a:rPr lang="en-US" altLang="zh-CN" sz="5689" dirty="0">
                <a:solidFill>
                  <a:schemeClr val="bg1"/>
                </a:solidFill>
                <a:latin typeface="方正明尚简体" panose="02000000000000000000" pitchFamily="2" charset="-122"/>
                <a:ea typeface="方正明尚简体" panose="02000000000000000000" pitchFamily="2" charset="-122"/>
              </a:rPr>
              <a:t>Content introduction</a:t>
            </a:r>
            <a:endParaRPr lang="zh-CN" altLang="en-US" sz="5689" dirty="0">
              <a:solidFill>
                <a:schemeClr val="bg1"/>
              </a:solidFill>
              <a:latin typeface="方正明尚简体" panose="02000000000000000000" pitchFamily="2" charset="-122"/>
              <a:ea typeface="方正明尚简体" panose="02000000000000000000" pitchFamily="2" charset="-122"/>
            </a:endParaRPr>
          </a:p>
        </p:txBody>
      </p:sp>
      <p:sp>
        <p:nvSpPr>
          <p:cNvPr id="5" name="矩形 4"/>
          <p:cNvSpPr/>
          <p:nvPr/>
        </p:nvSpPr>
        <p:spPr>
          <a:xfrm>
            <a:off x="1784547" y="5467044"/>
            <a:ext cx="7971461" cy="296556"/>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fontAlgn="auto">
              <a:spcBef>
                <a:spcPts val="0"/>
              </a:spcBef>
              <a:spcAft>
                <a:spcPts val="0"/>
              </a:spcAft>
              <a:buFont typeface="Arial" panose="020B0604020202020204" pitchFamily="34" charset="0"/>
              <a:buNone/>
            </a:pPr>
            <a:r>
              <a:rPr lang="en-US" altLang="zh-CN" sz="1327"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A VOYAGE to the Houyhnhnms  Chapter X p.147-156</a:t>
            </a:r>
            <a:endParaRPr lang="zh-CN" altLang="en-US" sz="1327"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6" name="任意多边形: 形状 8"/>
          <p:cNvSpPr/>
          <p:nvPr/>
        </p:nvSpPr>
        <p:spPr>
          <a:xfrm>
            <a:off x="4747785" y="1364247"/>
            <a:ext cx="2064253" cy="1887141"/>
          </a:xfrm>
          <a:custGeom>
            <a:avLst/>
            <a:gdLst>
              <a:gd name="connsiteX0" fmla="*/ 0 w 4318004"/>
              <a:gd name="connsiteY0" fmla="*/ 3405519 h 3947521"/>
              <a:gd name="connsiteX1" fmla="*/ 4318004 w 4318004"/>
              <a:gd name="connsiteY1" fmla="*/ 3405519 h 3947521"/>
              <a:gd name="connsiteX2" fmla="*/ 2159002 w 4318004"/>
              <a:gd name="connsiteY2" fmla="*/ 3947521 h 3947521"/>
              <a:gd name="connsiteX3" fmla="*/ 0 w 4318004"/>
              <a:gd name="connsiteY3" fmla="*/ 0 h 3947521"/>
              <a:gd name="connsiteX4" fmla="*/ 4318004 w 4318004"/>
              <a:gd name="connsiteY4" fmla="*/ 0 h 3947521"/>
              <a:gd name="connsiteX5" fmla="*/ 4318004 w 4318004"/>
              <a:gd name="connsiteY5" fmla="*/ 1339228 h 3947521"/>
              <a:gd name="connsiteX6" fmla="*/ 4318004 w 4318004"/>
              <a:gd name="connsiteY6" fmla="*/ 2122339 h 3947521"/>
              <a:gd name="connsiteX7" fmla="*/ 4318004 w 4318004"/>
              <a:gd name="connsiteY7" fmla="*/ 3405518 h 3947521"/>
              <a:gd name="connsiteX8" fmla="*/ 0 w 4318004"/>
              <a:gd name="connsiteY8" fmla="*/ 3405518 h 3947521"/>
              <a:gd name="connsiteX9" fmla="*/ 0 w 4318004"/>
              <a:gd name="connsiteY9" fmla="*/ 2122339 h 3947521"/>
              <a:gd name="connsiteX10" fmla="*/ 0 w 4318004"/>
              <a:gd name="connsiteY10" fmla="*/ 1339228 h 39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8004" h="3947521">
                <a:moveTo>
                  <a:pt x="0" y="3405519"/>
                </a:moveTo>
                <a:lnTo>
                  <a:pt x="4318004" y="3405519"/>
                </a:lnTo>
                <a:lnTo>
                  <a:pt x="2159002" y="3947521"/>
                </a:lnTo>
                <a:close/>
                <a:moveTo>
                  <a:pt x="0" y="0"/>
                </a:moveTo>
                <a:lnTo>
                  <a:pt x="4318004" y="0"/>
                </a:lnTo>
                <a:lnTo>
                  <a:pt x="4318004" y="1339228"/>
                </a:lnTo>
                <a:lnTo>
                  <a:pt x="4318004" y="2122339"/>
                </a:lnTo>
                <a:lnTo>
                  <a:pt x="4318004" y="3405518"/>
                </a:lnTo>
                <a:lnTo>
                  <a:pt x="0" y="3405518"/>
                </a:lnTo>
                <a:lnTo>
                  <a:pt x="0" y="2122339"/>
                </a:lnTo>
                <a:lnTo>
                  <a:pt x="0" y="1339228"/>
                </a:lnTo>
                <a:close/>
              </a:path>
            </a:pathLst>
          </a:custGeom>
          <a:noFill/>
          <a:ln w="12700" cap="flat" cmpd="sng" algn="ctr">
            <a:noFill/>
            <a:prstDash val="solid"/>
            <a:miter lim="800000"/>
          </a:ln>
          <a:effectLst>
            <a:outerShdw blurRad="254000" dist="127000" dir="5400000" algn="t" rotWithShape="0">
              <a:prstClr val="black">
                <a:alpha val="20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r>
              <a:rPr kumimoji="0" lang="en-US" altLang="zh-CN" sz="9102" b="0" i="0" u="none" strike="noStrike" kern="0" cap="none" spc="0" normalizeH="0" baseline="0" noProof="0" dirty="0">
                <a:ln>
                  <a:noFill/>
                </a:ln>
                <a:solidFill>
                  <a:schemeClr val="tx1">
                    <a:lumMod val="85000"/>
                    <a:lumOff val="15000"/>
                  </a:schemeClr>
                </a:solidFill>
                <a:effectLst/>
                <a:uLnTx/>
                <a:uFillTx/>
                <a:latin typeface="Agency FB" panose="020B0503020202020204" pitchFamily="34" charset="0"/>
                <a:ea typeface="宋体" panose="02010600030101010101" pitchFamily="2" charset="-122"/>
                <a:cs typeface="+mn-cs"/>
              </a:rPr>
              <a:t>01</a:t>
            </a:r>
            <a:endParaRPr kumimoji="0" lang="zh-CN" altLang="en-US" sz="9102" b="0" i="0" u="none" strike="noStrike" kern="0" cap="none" spc="0" normalizeH="0" baseline="0" noProof="0" dirty="0">
              <a:ln>
                <a:noFill/>
              </a:ln>
              <a:solidFill>
                <a:schemeClr val="tx1">
                  <a:lumMod val="85000"/>
                  <a:lumOff val="15000"/>
                </a:schemeClr>
              </a:solidFill>
              <a:effectLst/>
              <a:uLnTx/>
              <a:uFillTx/>
              <a:latin typeface="Agency FB" panose="020B0503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18664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49" presetClass="entr" presetSubtype="0" decel="10000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360"/>
                                          </p:val>
                                        </p:tav>
                                        <p:tav tm="100000">
                                          <p:val>
                                            <p:fltVal val="0"/>
                                          </p:val>
                                        </p:tav>
                                      </p:tavLst>
                                    </p:anim>
                                    <p:animEffect transition="in" filter="fade">
                                      <p:cBhvr>
                                        <p:cTn id="16" dur="500"/>
                                        <p:tgtEl>
                                          <p:spTgt spid="3"/>
                                        </p:tgtEl>
                                      </p:cBhvr>
                                    </p:animEffect>
                                  </p:childTnLst>
                                </p:cTn>
                              </p:par>
                            </p:childTnLst>
                          </p:cTn>
                        </p:par>
                        <p:par>
                          <p:cTn id="17" fill="hold">
                            <p:stCondLst>
                              <p:cond delay="500"/>
                            </p:stCondLst>
                            <p:childTnLst>
                              <p:par>
                                <p:cTn id="18" presetID="2" presetClass="entr" presetSubtype="1" decel="10000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1000" fill="hold"/>
                                        <p:tgtEl>
                                          <p:spTgt spid="6"/>
                                        </p:tgtEl>
                                        <p:attrNameLst>
                                          <p:attrName>ppt_x</p:attrName>
                                        </p:attrNameLst>
                                      </p:cBhvr>
                                      <p:tavLst>
                                        <p:tav tm="0">
                                          <p:val>
                                            <p:strVal val="#ppt_x"/>
                                          </p:val>
                                        </p:tav>
                                        <p:tav tm="100000">
                                          <p:val>
                                            <p:strVal val="#ppt_x"/>
                                          </p:val>
                                        </p:tav>
                                      </p:tavLst>
                                    </p:anim>
                                    <p:anim calcmode="lin" valueType="num">
                                      <p:cBhvr additive="base">
                                        <p:cTn id="21" dur="1000" fill="hold"/>
                                        <p:tgtEl>
                                          <p:spTgt spid="6"/>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1075A89D-47FC-53D7-FE8C-CB822A70FDF0}"/>
              </a:ext>
            </a:extLst>
          </p:cNvPr>
          <p:cNvPicPr>
            <a:picLocks noChangeAspect="1"/>
          </p:cNvPicPr>
          <p:nvPr/>
        </p:nvPicPr>
        <p:blipFill rotWithShape="1">
          <a:blip r:embed="rId3">
            <a:alphaModFix amt="40000"/>
          </a:blip>
          <a:srcRect r="10974"/>
          <a:stretch/>
        </p:blipFill>
        <p:spPr>
          <a:xfrm>
            <a:off x="-407096" y="-4916"/>
            <a:ext cx="8450317" cy="6857990"/>
          </a:xfrm>
          <a:prstGeom prst="rect">
            <a:avLst/>
          </a:prstGeom>
        </p:spPr>
      </p:pic>
      <p:sp>
        <p:nvSpPr>
          <p:cNvPr id="2" name="标题 1">
            <a:extLst>
              <a:ext uri="{FF2B5EF4-FFF2-40B4-BE49-F238E27FC236}">
                <a16:creationId xmlns:a16="http://schemas.microsoft.com/office/drawing/2014/main" id="{18C3B467-088C-4F3D-A9A7-105C4E1E20CD}"/>
              </a:ext>
            </a:extLst>
          </p:cNvPr>
          <p:cNvSpPr>
            <a:spLocks noGrp="1"/>
          </p:cNvSpPr>
          <p:nvPr>
            <p:ph type="ctrTitle"/>
          </p:nvPr>
        </p:nvSpPr>
        <p:spPr>
          <a:xfrm>
            <a:off x="320387" y="2243133"/>
            <a:ext cx="5585054" cy="1656521"/>
          </a:xfrm>
        </p:spPr>
        <p:txBody>
          <a:bodyPr rtlCol="0">
            <a:normAutofit/>
          </a:bodyPr>
          <a:lstStyle/>
          <a:p>
            <a:pPr algn="l"/>
            <a:r>
              <a:rPr lang="en-US" altLang="zh-CN" sz="4400" dirty="0">
                <a:solidFill>
                  <a:srgbClr val="FFFFFF"/>
                </a:solidFill>
                <a:latin typeface="Microsoft YaHei UI" panose="020B0503020204020204" pitchFamily="34" charset="-122"/>
                <a:ea typeface="Microsoft YaHei UI" panose="020B0503020204020204" pitchFamily="34" charset="-122"/>
              </a:rPr>
              <a:t>An introduction to </a:t>
            </a:r>
            <a:r>
              <a:rPr lang="en-GB" altLang="zh-CN" sz="4400" i="1" dirty="0">
                <a:solidFill>
                  <a:srgbClr val="FFFFFF"/>
                </a:solidFill>
                <a:latin typeface="Microsoft YaHei UI" panose="020B0503020204020204" pitchFamily="34" charset="-122"/>
                <a:ea typeface="Microsoft YaHei UI" panose="020B0503020204020204" pitchFamily="34" charset="-122"/>
              </a:rPr>
              <a:t>Gulliver's Travels</a:t>
            </a:r>
            <a:endParaRPr lang="en-US" altLang="zh-CN" sz="4400" dirty="0">
              <a:solidFill>
                <a:srgbClr val="FFFFFF"/>
              </a:solidFill>
              <a:latin typeface="Microsoft YaHei UI" panose="020B0503020204020204" pitchFamily="34" charset="-122"/>
              <a:ea typeface="Microsoft YaHei UI" panose="020B0503020204020204" pitchFamily="34" charset="-122"/>
            </a:endParaRPr>
          </a:p>
        </p:txBody>
      </p:sp>
      <p:sp>
        <p:nvSpPr>
          <p:cNvPr id="3" name="副标题 2">
            <a:extLst>
              <a:ext uri="{FF2B5EF4-FFF2-40B4-BE49-F238E27FC236}">
                <a16:creationId xmlns:a16="http://schemas.microsoft.com/office/drawing/2014/main" id="{C8722DDC-8EEE-4A06-8DFE-B44871EAA2CF}"/>
              </a:ext>
            </a:extLst>
          </p:cNvPr>
          <p:cNvSpPr>
            <a:spLocks noGrp="1"/>
          </p:cNvSpPr>
          <p:nvPr>
            <p:ph type="subTitle" idx="1"/>
          </p:nvPr>
        </p:nvSpPr>
        <p:spPr>
          <a:xfrm>
            <a:off x="416833" y="5804695"/>
            <a:ext cx="2696081" cy="875290"/>
          </a:xfrm>
        </p:spPr>
        <p:txBody>
          <a:bodyPr rtlCol="0">
            <a:normAutofit/>
          </a:bodyPr>
          <a:lstStyle/>
          <a:p>
            <a:pPr algn="l" rtl="0">
              <a:spcAft>
                <a:spcPts val="600"/>
              </a:spcAft>
            </a:pPr>
            <a:r>
              <a:rPr lang="zh-CN" altLang="en-US" sz="2000" dirty="0">
                <a:solidFill>
                  <a:srgbClr val="FFFFFF"/>
                </a:solidFill>
                <a:latin typeface="Microsoft YaHei UI" panose="020B0503020204020204" pitchFamily="34" charset="-122"/>
                <a:ea typeface="Microsoft YaHei UI" panose="020B0503020204020204" pitchFamily="34" charset="-122"/>
              </a:rPr>
              <a:t>黄一凡  程含章</a:t>
            </a:r>
            <a:endParaRPr lang="en-US" altLang="zh-CN" sz="2000" dirty="0">
              <a:solidFill>
                <a:srgbClr val="FFFFFF"/>
              </a:solidFill>
              <a:latin typeface="Microsoft YaHei UI" panose="020B0503020204020204" pitchFamily="34" charset="-122"/>
              <a:ea typeface="Microsoft YaHei UI" panose="020B0503020204020204" pitchFamily="34" charset="-122"/>
            </a:endParaRPr>
          </a:p>
          <a:p>
            <a:pPr algn="l" rtl="0">
              <a:spcAft>
                <a:spcPts val="600"/>
              </a:spcAft>
            </a:pPr>
            <a:r>
              <a:rPr lang="en-US" altLang="zh-CN" sz="2000" dirty="0">
                <a:solidFill>
                  <a:srgbClr val="FFFFFF"/>
                </a:solidFill>
                <a:latin typeface="Microsoft YaHei UI" panose="020B0503020204020204" pitchFamily="34" charset="-122"/>
                <a:ea typeface="Microsoft YaHei UI" panose="020B0503020204020204" pitchFamily="34" charset="-122"/>
              </a:rPr>
              <a:t>2022/10/18</a:t>
            </a:r>
          </a:p>
        </p:txBody>
      </p:sp>
      <p:pic>
        <p:nvPicPr>
          <p:cNvPr id="7" name="图片 6">
            <a:extLst>
              <a:ext uri="{FF2B5EF4-FFF2-40B4-BE49-F238E27FC236}">
                <a16:creationId xmlns:a16="http://schemas.microsoft.com/office/drawing/2014/main" id="{60222E55-938C-61B0-44CB-CA4E138851CA}"/>
              </a:ext>
            </a:extLst>
          </p:cNvPr>
          <p:cNvPicPr>
            <a:picLocks noChangeAspect="1"/>
          </p:cNvPicPr>
          <p:nvPr/>
        </p:nvPicPr>
        <p:blipFill rotWithShape="1">
          <a:blip r:embed="rId4"/>
          <a:srcRect t="2526" r="-2" b="-2"/>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标题 1">
            <a:extLst>
              <a:ext uri="{FF2B5EF4-FFF2-40B4-BE49-F238E27FC236}">
                <a16:creationId xmlns:a16="http://schemas.microsoft.com/office/drawing/2014/main" id="{062143DB-792C-D3D8-4ABE-A2D00E780F9C}"/>
              </a:ext>
            </a:extLst>
          </p:cNvPr>
          <p:cNvSpPr txBox="1">
            <a:spLocks/>
          </p:cNvSpPr>
          <p:nvPr/>
        </p:nvSpPr>
        <p:spPr>
          <a:xfrm>
            <a:off x="510946" y="4101548"/>
            <a:ext cx="4620584" cy="8752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altLang="zh-CN" sz="4400" dirty="0">
              <a:solidFill>
                <a:srgbClr val="FFFFFF"/>
              </a:solidFill>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A9334A61-8AB6-575E-0530-131FD36870C0}"/>
              </a:ext>
            </a:extLst>
          </p:cNvPr>
          <p:cNvSpPr txBox="1">
            <a:spLocks/>
          </p:cNvSpPr>
          <p:nvPr/>
        </p:nvSpPr>
        <p:spPr>
          <a:xfrm>
            <a:off x="1041296" y="3813516"/>
            <a:ext cx="6414805" cy="1244288"/>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altLang="zh-CN" sz="4400" dirty="0">
                <a:solidFill>
                  <a:srgbClr val="FFFFFF"/>
                </a:solidFill>
                <a:latin typeface="Microsoft YaHei UI" panose="020B0503020204020204" pitchFamily="34" charset="-122"/>
                <a:ea typeface="Microsoft YaHei UI" panose="020B0503020204020204" pitchFamily="34" charset="-122"/>
              </a:rPr>
              <a:t>——A sharp appeal to reason </a:t>
            </a:r>
          </a:p>
          <a:p>
            <a:pPr algn="l">
              <a:lnSpc>
                <a:spcPct val="150000"/>
              </a:lnSpc>
            </a:pPr>
            <a:r>
              <a:rPr lang="en-US" altLang="zh-CN" sz="4400" dirty="0">
                <a:solidFill>
                  <a:srgbClr val="FFFFFF"/>
                </a:solidFill>
                <a:latin typeface="Microsoft YaHei UI" panose="020B0503020204020204" pitchFamily="34" charset="-122"/>
                <a:ea typeface="Microsoft YaHei UI" panose="020B0503020204020204" pitchFamily="34" charset="-122"/>
              </a:rPr>
              <a:t>in a time of chaotic</a:t>
            </a:r>
          </a:p>
        </p:txBody>
      </p:sp>
    </p:spTree>
    <p:extLst>
      <p:ext uri="{BB962C8B-B14F-4D97-AF65-F5344CB8AC3E}">
        <p14:creationId xmlns:p14="http://schemas.microsoft.com/office/powerpoint/2010/main" val="3752540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695EF2C5-32D2-8088-B6FD-167A41055253}"/>
              </a:ext>
            </a:extLst>
          </p:cNvPr>
          <p:cNvSpPr txBox="1"/>
          <p:nvPr/>
        </p:nvSpPr>
        <p:spPr>
          <a:xfrm>
            <a:off x="1111979" y="128043"/>
            <a:ext cx="10818715"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GB" altLang="zh-CN" sz="3413" dirty="0">
                <a:ln w="6350">
                  <a:noFill/>
                </a:ln>
                <a:solidFill>
                  <a:schemeClr val="bg1"/>
                </a:solidFill>
                <a:latin typeface="方正明尚简体" panose="02000000000000000000" pitchFamily="2" charset="-122"/>
                <a:ea typeface="方正明尚简体" panose="02000000000000000000" pitchFamily="2" charset="-122"/>
              </a:rPr>
              <a:t> </a:t>
            </a: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Some feelings and comments on Chapter 4 </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3" name="TextBox 6">
            <a:extLst>
              <a:ext uri="{FF2B5EF4-FFF2-40B4-BE49-F238E27FC236}">
                <a16:creationId xmlns:a16="http://schemas.microsoft.com/office/drawing/2014/main" id="{4914B508-0A10-BED8-5CFA-6FAC697A7AB3}"/>
              </a:ext>
            </a:extLst>
          </p:cNvPr>
          <p:cNvSpPr txBox="1"/>
          <p:nvPr/>
        </p:nvSpPr>
        <p:spPr>
          <a:xfrm>
            <a:off x="547373" y="1164134"/>
            <a:ext cx="10934249" cy="5693866"/>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2800" b="1" dirty="0">
                <a:solidFill>
                  <a:srgbClr val="2A2B2E"/>
                </a:solidFill>
                <a:latin typeface="PingFang SC"/>
              </a:rPr>
              <a:t>From the </a:t>
            </a:r>
            <a:r>
              <a:rPr lang="en-GB" altLang="zh-CN" sz="2800" b="1" dirty="0">
                <a:solidFill>
                  <a:srgbClr val="2A2B2E"/>
                </a:solidFill>
                <a:latin typeface="PingFang SC"/>
              </a:rPr>
              <a:t>p</a:t>
            </a:r>
            <a:r>
              <a:rPr lang="en-GB" altLang="zh-CN" sz="2800" b="1" i="0" dirty="0">
                <a:solidFill>
                  <a:srgbClr val="2A2B2E"/>
                </a:solidFill>
                <a:effectLst/>
                <a:latin typeface="PingFang SC"/>
              </a:rPr>
              <a:t>ositive side, </a:t>
            </a:r>
            <a:endParaRPr lang="en-US" altLang="zh-CN" sz="2800" b="1" dirty="0">
              <a:solidFill>
                <a:srgbClr val="2A2B2E"/>
              </a:solidFill>
              <a:latin typeface="PingFang SC"/>
            </a:endParaRPr>
          </a:p>
          <a:p>
            <a:pPr>
              <a:defRPr/>
            </a:pPr>
            <a:r>
              <a:rPr lang="en-US" altLang="zh-CN" sz="2800" dirty="0">
                <a:solidFill>
                  <a:srgbClr val="2A2B2E"/>
                </a:solidFill>
                <a:latin typeface="PingFang SC"/>
              </a:rPr>
              <a:t>The Houyhnhnms is rational, wise, hardworking, brave, kind and friendly, (all the ideal of humanity) , which pose sharp satires on the lack of reasons of the </a:t>
            </a:r>
            <a:r>
              <a:rPr lang="en-US" altLang="zh-CN" sz="2800" b="0" i="0" dirty="0">
                <a:solidFill>
                  <a:srgbClr val="2A2B2E"/>
                </a:solidFill>
                <a:effectLst/>
                <a:latin typeface="PingFang SC"/>
              </a:rPr>
              <a:t>British or even the whole human race, and on their partisanship in the war of cultural conflict, </a:t>
            </a:r>
            <a:r>
              <a:rPr lang="en-US" altLang="zh-CN" sz="2800" b="0" i="0" dirty="0">
                <a:solidFill>
                  <a:srgbClr val="00B0F0"/>
                </a:solidFill>
                <a:effectLst/>
                <a:latin typeface="PingFang SC"/>
              </a:rPr>
              <a:t>by Swift’s outstanding </a:t>
            </a:r>
            <a:r>
              <a:rPr lang="en-GB" altLang="zh-CN" sz="2800" dirty="0">
                <a:solidFill>
                  <a:srgbClr val="00B0F0"/>
                </a:solidFill>
                <a:latin typeface="PingFang SC"/>
              </a:rPr>
              <a:t>l</a:t>
            </a:r>
            <a:r>
              <a:rPr lang="en-GB" altLang="zh-CN" sz="2800" b="0" i="0" dirty="0">
                <a:solidFill>
                  <a:srgbClr val="00B0F0"/>
                </a:solidFill>
                <a:effectLst/>
                <a:latin typeface="PingFang SC"/>
              </a:rPr>
              <a:t>iterary writing skills. </a:t>
            </a:r>
          </a:p>
          <a:p>
            <a:pPr>
              <a:defRPr/>
            </a:pPr>
            <a:r>
              <a:rPr lang="en-GB" altLang="zh-CN" sz="2800" dirty="0">
                <a:solidFill>
                  <a:srgbClr val="2A2B2E"/>
                </a:solidFill>
                <a:latin typeface="PingFang SC"/>
              </a:rPr>
              <a:t>“ </a:t>
            </a:r>
            <a:r>
              <a:rPr lang="en-US" altLang="zh-CN" sz="2800" dirty="0">
                <a:solidFill>
                  <a:srgbClr val="2A2B2E"/>
                </a:solidFill>
                <a:latin typeface="PingFang SC"/>
              </a:rPr>
              <a:t>I don't write to please people; I write to annoy people. </a:t>
            </a:r>
            <a:r>
              <a:rPr lang="en-GB" altLang="zh-CN" sz="2800" dirty="0">
                <a:solidFill>
                  <a:srgbClr val="2A2B2E"/>
                </a:solidFill>
                <a:latin typeface="PingFang SC"/>
              </a:rPr>
              <a:t>” </a:t>
            </a:r>
            <a:r>
              <a:rPr lang="en-US" altLang="zh-CN" sz="2800" dirty="0">
                <a:solidFill>
                  <a:srgbClr val="2A2B2E"/>
                </a:solidFill>
                <a:latin typeface="PingFang SC"/>
              </a:rPr>
              <a:t>—— Swift</a:t>
            </a:r>
            <a:endParaRPr lang="en-US" altLang="zh-CN" sz="2800" b="0" i="0" dirty="0">
              <a:solidFill>
                <a:srgbClr val="2A2B2E"/>
              </a:solidFill>
              <a:effectLst/>
              <a:latin typeface="PingFang SC"/>
            </a:endParaRPr>
          </a:p>
          <a:p>
            <a:pPr>
              <a:defRPr/>
            </a:pPr>
            <a:endParaRPr lang="en-US" altLang="zh-CN" sz="2800" dirty="0">
              <a:ln w="6350">
                <a:noFill/>
              </a:ln>
              <a:solidFill>
                <a:srgbClr val="2A2B2E"/>
              </a:solidFill>
              <a:latin typeface="PingFang SC"/>
              <a:ea typeface="方正明尚简体" panose="02000000000000000000" pitchFamily="2" charset="-122"/>
            </a:endParaRPr>
          </a:p>
          <a:p>
            <a:pPr>
              <a:defRPr/>
            </a:pPr>
            <a:r>
              <a:rPr lang="en-US" altLang="zh-CN" sz="2800" b="1" dirty="0">
                <a:ln w="6350">
                  <a:noFill/>
                </a:ln>
                <a:solidFill>
                  <a:srgbClr val="2A2B2E"/>
                </a:solidFill>
                <a:latin typeface="PingFang SC"/>
                <a:ea typeface="方正明尚简体" panose="02000000000000000000" pitchFamily="2" charset="-122"/>
              </a:rPr>
              <a:t>From the negative side, </a:t>
            </a:r>
          </a:p>
          <a:p>
            <a:pPr>
              <a:defRPr/>
            </a:pPr>
            <a:r>
              <a:rPr lang="en-US" altLang="zh-CN" sz="2800" b="0" i="0" dirty="0">
                <a:solidFill>
                  <a:srgbClr val="2A2B2E"/>
                </a:solidFill>
                <a:effectLst/>
                <a:latin typeface="PingFang SC"/>
              </a:rPr>
              <a:t>Gulliver's inability to fit in when he came back to England, together with </a:t>
            </a:r>
            <a:r>
              <a:rPr lang="en-US" altLang="zh-CN" sz="2800" dirty="0">
                <a:solidFill>
                  <a:srgbClr val="2A2B2E"/>
                </a:solidFill>
                <a:latin typeface="PingFang SC"/>
              </a:rPr>
              <a:t>some details in Houyhnhnms’ social operation, make me associate with what</a:t>
            </a:r>
            <a:r>
              <a:rPr lang="en-GB" altLang="zh-CN" sz="2800" dirty="0">
                <a:solidFill>
                  <a:srgbClr val="2A2B2E"/>
                </a:solidFill>
                <a:latin typeface="PingFang SC"/>
              </a:rPr>
              <a:t> a sociologist Hayek said, namely “The Fatal Conceit of Reason”. </a:t>
            </a:r>
            <a:endParaRPr lang="en-US" altLang="zh-CN" sz="2800" dirty="0">
              <a:solidFill>
                <a:srgbClr val="2A2B2E"/>
              </a:solidFill>
              <a:latin typeface="PingFang SC"/>
            </a:endParaRPr>
          </a:p>
          <a:p>
            <a:pPr>
              <a:defRPr/>
            </a:pPr>
            <a:endParaRPr lang="en-US" altLang="zh-CN" sz="2800" dirty="0">
              <a:solidFill>
                <a:srgbClr val="2A2B2E"/>
              </a:solidFill>
              <a:latin typeface="PingFang SC"/>
            </a:endParaRPr>
          </a:p>
        </p:txBody>
      </p:sp>
    </p:spTree>
    <p:extLst>
      <p:ext uri="{BB962C8B-B14F-4D97-AF65-F5344CB8AC3E}">
        <p14:creationId xmlns:p14="http://schemas.microsoft.com/office/powerpoint/2010/main" val="1793011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CE073C37-2610-D547-5A0C-86ABE3BD2F86}"/>
              </a:ext>
            </a:extLst>
          </p:cNvPr>
          <p:cNvSpPr txBox="1"/>
          <p:nvPr/>
        </p:nvSpPr>
        <p:spPr>
          <a:xfrm>
            <a:off x="1111979" y="128043"/>
            <a:ext cx="10818715"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rgbClr val="00B0F0"/>
                </a:solidFill>
                <a:ea typeface="方正明尚简体" panose="02000000000000000000"/>
              </a:rPr>
              <a:t>Swift’s outstanding </a:t>
            </a:r>
            <a:r>
              <a:rPr lang="en-GB" altLang="zh-CN" sz="3413" dirty="0">
                <a:ln w="6350">
                  <a:noFill/>
                </a:ln>
                <a:solidFill>
                  <a:srgbClr val="00B0F0"/>
                </a:solidFill>
                <a:ea typeface="方正明尚简体" panose="02000000000000000000"/>
              </a:rPr>
              <a:t>literary writing skills</a:t>
            </a:r>
            <a:endParaRPr lang="zh-CN" altLang="en-US" sz="3413" dirty="0">
              <a:ln w="6350">
                <a:noFill/>
              </a:ln>
              <a:solidFill>
                <a:srgbClr val="00B0F0"/>
              </a:solidFill>
              <a:ea typeface="方正明尚简体" panose="02000000000000000000"/>
            </a:endParaRPr>
          </a:p>
        </p:txBody>
      </p:sp>
      <p:grpSp>
        <p:nvGrpSpPr>
          <p:cNvPr id="5" name="组合 4">
            <a:extLst>
              <a:ext uri="{FF2B5EF4-FFF2-40B4-BE49-F238E27FC236}">
                <a16:creationId xmlns:a16="http://schemas.microsoft.com/office/drawing/2014/main" id="{966B46E0-FEFD-E4D6-4039-BDDAA28525FC}"/>
              </a:ext>
            </a:extLst>
          </p:cNvPr>
          <p:cNvGrpSpPr/>
          <p:nvPr/>
        </p:nvGrpSpPr>
        <p:grpSpPr>
          <a:xfrm rot="19829320">
            <a:off x="372875" y="126975"/>
            <a:ext cx="614957" cy="614957"/>
            <a:chOff x="4482708" y="3301238"/>
            <a:chExt cx="661162" cy="661162"/>
          </a:xfrm>
        </p:grpSpPr>
        <p:grpSp>
          <p:nvGrpSpPr>
            <p:cNvPr id="6" name="组合 5">
              <a:extLst>
                <a:ext uri="{FF2B5EF4-FFF2-40B4-BE49-F238E27FC236}">
                  <a16:creationId xmlns:a16="http://schemas.microsoft.com/office/drawing/2014/main" id="{4BF8A711-1A85-0494-927E-6A91EE9DFE96}"/>
                </a:ext>
              </a:extLst>
            </p:cNvPr>
            <p:cNvGrpSpPr/>
            <p:nvPr/>
          </p:nvGrpSpPr>
          <p:grpSpPr>
            <a:xfrm>
              <a:off x="4482708" y="3301238"/>
              <a:ext cx="661162" cy="661162"/>
              <a:chOff x="775780" y="771550"/>
              <a:chExt cx="1852004" cy="1852004"/>
            </a:xfrm>
          </p:grpSpPr>
          <p:sp>
            <p:nvSpPr>
              <p:cNvPr id="10" name="椭圆 9">
                <a:extLst>
                  <a:ext uri="{FF2B5EF4-FFF2-40B4-BE49-F238E27FC236}">
                    <a16:creationId xmlns:a16="http://schemas.microsoft.com/office/drawing/2014/main" id="{5B0864C1-D429-2724-43BC-B7C98F5CD61A}"/>
                  </a:ext>
                </a:extLst>
              </p:cNvPr>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11" name="椭圆 10">
                <a:extLst>
                  <a:ext uri="{FF2B5EF4-FFF2-40B4-BE49-F238E27FC236}">
                    <a16:creationId xmlns:a16="http://schemas.microsoft.com/office/drawing/2014/main" id="{E3C08824-9EFB-5366-C964-1AC3C1F3EDA5}"/>
                  </a:ext>
                </a:extLst>
              </p:cNvPr>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7" name="组合 6">
              <a:extLst>
                <a:ext uri="{FF2B5EF4-FFF2-40B4-BE49-F238E27FC236}">
                  <a16:creationId xmlns:a16="http://schemas.microsoft.com/office/drawing/2014/main" id="{44ABBF2C-78F6-3BB9-8052-30D272EB3D63}"/>
                </a:ext>
              </a:extLst>
            </p:cNvPr>
            <p:cNvGrpSpPr/>
            <p:nvPr/>
          </p:nvGrpSpPr>
          <p:grpSpPr>
            <a:xfrm>
              <a:off x="4679943" y="3516067"/>
              <a:ext cx="266691" cy="231503"/>
              <a:chOff x="6434683" y="510993"/>
              <a:chExt cx="987549" cy="857250"/>
            </a:xfrm>
          </p:grpSpPr>
          <p:sp>
            <p:nvSpPr>
              <p:cNvPr id="8" name="任意多边形 88">
                <a:extLst>
                  <a:ext uri="{FF2B5EF4-FFF2-40B4-BE49-F238E27FC236}">
                    <a16:creationId xmlns:a16="http://schemas.microsoft.com/office/drawing/2014/main" id="{666EE898-97B9-25A0-562B-F28B4F113C96}"/>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9" name="直接连接符 8">
                <a:extLst>
                  <a:ext uri="{FF2B5EF4-FFF2-40B4-BE49-F238E27FC236}">
                    <a16:creationId xmlns:a16="http://schemas.microsoft.com/office/drawing/2014/main" id="{63CA0E2B-FE52-426E-A6D2-D1A9141315BB}"/>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4" name="文本框 13">
            <a:extLst>
              <a:ext uri="{FF2B5EF4-FFF2-40B4-BE49-F238E27FC236}">
                <a16:creationId xmlns:a16="http://schemas.microsoft.com/office/drawing/2014/main" id="{69E437BE-6320-3264-2223-A94F88989850}"/>
              </a:ext>
            </a:extLst>
          </p:cNvPr>
          <p:cNvSpPr txBox="1"/>
          <p:nvPr/>
        </p:nvSpPr>
        <p:spPr>
          <a:xfrm>
            <a:off x="840069" y="1301448"/>
            <a:ext cx="9735782" cy="1200329"/>
          </a:xfrm>
          <a:prstGeom prst="rect">
            <a:avLst/>
          </a:prstGeom>
          <a:noFill/>
        </p:spPr>
        <p:txBody>
          <a:bodyPr wrap="square">
            <a:spAutoFit/>
          </a:bodyPr>
          <a:lstStyle/>
          <a:p>
            <a:r>
              <a:rPr lang="en-US" altLang="zh-CN" sz="2400" dirty="0">
                <a:solidFill>
                  <a:schemeClr val="tx1">
                    <a:lumMod val="50000"/>
                    <a:lumOff val="50000"/>
                  </a:schemeClr>
                </a:solidFill>
                <a:latin typeface="Arial" panose="020B0604020202020204" pitchFamily="34" charset="0"/>
              </a:rPr>
              <a:t>“ Swift enriches the moral connotation of the work with his humor, and also exposes the absurd with satire. ”</a:t>
            </a:r>
          </a:p>
          <a:p>
            <a:pPr algn="r"/>
            <a:r>
              <a:rPr lang="en-US" altLang="zh-CN" sz="2400" dirty="0">
                <a:solidFill>
                  <a:schemeClr val="tx1">
                    <a:lumMod val="50000"/>
                    <a:lumOff val="50000"/>
                  </a:schemeClr>
                </a:solidFill>
                <a:latin typeface="Arial" panose="020B0604020202020204" pitchFamily="34" charset="0"/>
              </a:rPr>
              <a:t>——Walter Scott</a:t>
            </a:r>
            <a:endParaRPr lang="zh-CN" altLang="en-US" sz="2400" dirty="0">
              <a:solidFill>
                <a:schemeClr val="tx1">
                  <a:lumMod val="50000"/>
                  <a:lumOff val="50000"/>
                </a:schemeClr>
              </a:solidFill>
              <a:latin typeface="Arial" panose="020B0604020202020204" pitchFamily="34" charset="0"/>
            </a:endParaRPr>
          </a:p>
        </p:txBody>
      </p:sp>
      <p:sp>
        <p:nvSpPr>
          <p:cNvPr id="18" name="文本框 17">
            <a:extLst>
              <a:ext uri="{FF2B5EF4-FFF2-40B4-BE49-F238E27FC236}">
                <a16:creationId xmlns:a16="http://schemas.microsoft.com/office/drawing/2014/main" id="{C5534966-4FDD-5057-A37D-4229F4DDD875}"/>
              </a:ext>
            </a:extLst>
          </p:cNvPr>
          <p:cNvSpPr txBox="1"/>
          <p:nvPr/>
        </p:nvSpPr>
        <p:spPr>
          <a:xfrm>
            <a:off x="680353" y="2727782"/>
            <a:ext cx="3324447" cy="523220"/>
          </a:xfrm>
          <a:prstGeom prst="rect">
            <a:avLst/>
          </a:prstGeom>
          <a:noFill/>
        </p:spPr>
        <p:txBody>
          <a:bodyPr wrap="square">
            <a:spAutoFit/>
          </a:bodyPr>
          <a:lstStyle/>
          <a:p>
            <a:r>
              <a:rPr lang="zh-CN" altLang="en-US" sz="2800" b="1" dirty="0">
                <a:latin typeface="PingFang SC"/>
              </a:rPr>
              <a:t>①</a:t>
            </a:r>
            <a:r>
              <a:rPr lang="zh-CN" altLang="en-US" sz="2800" b="1" i="0" u="none" strike="noStrike" dirty="0">
                <a:effectLst/>
                <a:latin typeface="PingFang SC"/>
              </a:rPr>
              <a:t> </a:t>
            </a:r>
            <a:r>
              <a:rPr lang="en-US" altLang="zh-CN" sz="2800" b="1" i="0" u="none" strike="noStrike" dirty="0">
                <a:effectLst/>
                <a:latin typeface="PingFang SC"/>
              </a:rPr>
              <a:t>H</a:t>
            </a:r>
            <a:r>
              <a:rPr lang="en-GB" altLang="zh-CN" sz="2800" b="1" i="0" u="none" strike="noStrike" dirty="0">
                <a:effectLst/>
                <a:latin typeface="PingFang SC"/>
              </a:rPr>
              <a:t>umorous </a:t>
            </a:r>
            <a:r>
              <a:rPr lang="en-US" altLang="zh-CN" sz="2800" b="1" dirty="0">
                <a:latin typeface="PingFang SC"/>
              </a:rPr>
              <a:t>words</a:t>
            </a:r>
            <a:endParaRPr lang="zh-CN" altLang="en-US" sz="2800" b="1" dirty="0"/>
          </a:p>
        </p:txBody>
      </p:sp>
      <p:sp>
        <p:nvSpPr>
          <p:cNvPr id="20" name="文本框 19">
            <a:extLst>
              <a:ext uri="{FF2B5EF4-FFF2-40B4-BE49-F238E27FC236}">
                <a16:creationId xmlns:a16="http://schemas.microsoft.com/office/drawing/2014/main" id="{22EF01F1-1D54-B5A4-BCBB-1A332BD894F2}"/>
              </a:ext>
            </a:extLst>
          </p:cNvPr>
          <p:cNvSpPr txBox="1"/>
          <p:nvPr/>
        </p:nvSpPr>
        <p:spPr>
          <a:xfrm>
            <a:off x="4391332" y="2706729"/>
            <a:ext cx="3944548" cy="523220"/>
          </a:xfrm>
          <a:prstGeom prst="rect">
            <a:avLst/>
          </a:prstGeom>
          <a:noFill/>
        </p:spPr>
        <p:txBody>
          <a:bodyPr wrap="square">
            <a:spAutoFit/>
          </a:bodyPr>
          <a:lstStyle/>
          <a:p>
            <a:r>
              <a:rPr lang="zh-CN" altLang="en-US" sz="2800" b="1" dirty="0">
                <a:latin typeface="PingFang SC"/>
              </a:rPr>
              <a:t>② </a:t>
            </a:r>
            <a:r>
              <a:rPr lang="en-GB" altLang="zh-CN" sz="2800" b="1" dirty="0">
                <a:latin typeface="PingFang SC"/>
              </a:rPr>
              <a:t>Sarcastic statement</a:t>
            </a:r>
            <a:r>
              <a:rPr lang="en-US" altLang="zh-CN" sz="2800" b="1" dirty="0">
                <a:latin typeface="PingFang SC"/>
              </a:rPr>
              <a:t>s</a:t>
            </a:r>
            <a:endParaRPr lang="zh-CN" altLang="en-US" sz="2800" b="1" dirty="0">
              <a:latin typeface="PingFang SC"/>
            </a:endParaRPr>
          </a:p>
        </p:txBody>
      </p:sp>
      <p:sp>
        <p:nvSpPr>
          <p:cNvPr id="22" name="文本框 21">
            <a:extLst>
              <a:ext uri="{FF2B5EF4-FFF2-40B4-BE49-F238E27FC236}">
                <a16:creationId xmlns:a16="http://schemas.microsoft.com/office/drawing/2014/main" id="{343AA49B-9CD5-32DF-6DC3-888A039D312E}"/>
              </a:ext>
            </a:extLst>
          </p:cNvPr>
          <p:cNvSpPr txBox="1"/>
          <p:nvPr/>
        </p:nvSpPr>
        <p:spPr>
          <a:xfrm>
            <a:off x="499827" y="4453844"/>
            <a:ext cx="10791950" cy="830997"/>
          </a:xfrm>
          <a:prstGeom prst="rect">
            <a:avLst/>
          </a:prstGeom>
          <a:noFill/>
        </p:spPr>
        <p:txBody>
          <a:bodyPr wrap="square">
            <a:spAutoFit/>
          </a:bodyPr>
          <a:lstStyle/>
          <a:p>
            <a:r>
              <a:rPr lang="en-US" altLang="zh-CN" sz="2400" dirty="0">
                <a:solidFill>
                  <a:schemeClr val="tx1">
                    <a:lumMod val="50000"/>
                    <a:lumOff val="50000"/>
                  </a:schemeClr>
                </a:solidFill>
                <a:latin typeface="Arial" panose="020B0604020202020204" pitchFamily="34" charset="0"/>
              </a:rPr>
              <a:t>“ He makes the incredible events be the truths through…… ”</a:t>
            </a:r>
          </a:p>
          <a:p>
            <a:pPr algn="r"/>
            <a:r>
              <a:rPr lang="en-US" altLang="zh-CN" sz="2400" dirty="0">
                <a:solidFill>
                  <a:schemeClr val="tx1">
                    <a:lumMod val="50000"/>
                    <a:lumOff val="50000"/>
                  </a:schemeClr>
                </a:solidFill>
                <a:latin typeface="Arial" panose="020B0604020202020204" pitchFamily="34" charset="0"/>
              </a:rPr>
              <a:t>——Walter Scott</a:t>
            </a:r>
            <a:endParaRPr lang="zh-CN" altLang="en-US" sz="2400" dirty="0">
              <a:solidFill>
                <a:schemeClr val="tx1">
                  <a:lumMod val="50000"/>
                  <a:lumOff val="50000"/>
                </a:schemeClr>
              </a:solidFill>
              <a:latin typeface="Arial" panose="020B0604020202020204" pitchFamily="34" charset="0"/>
            </a:endParaRPr>
          </a:p>
        </p:txBody>
      </p:sp>
      <p:sp>
        <p:nvSpPr>
          <p:cNvPr id="23" name="TextBox 6">
            <a:extLst>
              <a:ext uri="{FF2B5EF4-FFF2-40B4-BE49-F238E27FC236}">
                <a16:creationId xmlns:a16="http://schemas.microsoft.com/office/drawing/2014/main" id="{2DD36C9A-95FE-98DD-D9B5-B14EC371852B}"/>
              </a:ext>
            </a:extLst>
          </p:cNvPr>
          <p:cNvSpPr txBox="1"/>
          <p:nvPr/>
        </p:nvSpPr>
        <p:spPr>
          <a:xfrm>
            <a:off x="10219567" y="0"/>
            <a:ext cx="2273799" cy="523220"/>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GB" altLang="zh-CN" sz="2800" dirty="0">
                <a:solidFill>
                  <a:schemeClr val="bg1"/>
                </a:solidFill>
                <a:latin typeface="PingFang SC"/>
              </a:rPr>
              <a:t>p</a:t>
            </a:r>
            <a:r>
              <a:rPr lang="en-GB" altLang="zh-CN" sz="2800" b="0" i="0" dirty="0">
                <a:solidFill>
                  <a:schemeClr val="bg1"/>
                </a:solidFill>
                <a:effectLst/>
                <a:latin typeface="PingFang SC"/>
              </a:rPr>
              <a:t>ositive side</a:t>
            </a:r>
            <a:endParaRPr lang="en-US" altLang="zh-CN" sz="2800" dirty="0">
              <a:solidFill>
                <a:schemeClr val="bg1"/>
              </a:solidFill>
              <a:latin typeface="PingFang SC"/>
            </a:endParaRPr>
          </a:p>
        </p:txBody>
      </p:sp>
      <p:sp>
        <p:nvSpPr>
          <p:cNvPr id="24" name="文本框 23">
            <a:extLst>
              <a:ext uri="{FF2B5EF4-FFF2-40B4-BE49-F238E27FC236}">
                <a16:creationId xmlns:a16="http://schemas.microsoft.com/office/drawing/2014/main" id="{305A1D38-1CE2-A9FC-B196-B3C8EC827B0B}"/>
              </a:ext>
            </a:extLst>
          </p:cNvPr>
          <p:cNvSpPr txBox="1"/>
          <p:nvPr/>
        </p:nvSpPr>
        <p:spPr>
          <a:xfrm>
            <a:off x="739146" y="5456152"/>
            <a:ext cx="4424867" cy="523220"/>
          </a:xfrm>
          <a:prstGeom prst="rect">
            <a:avLst/>
          </a:prstGeom>
          <a:noFill/>
        </p:spPr>
        <p:txBody>
          <a:bodyPr wrap="square">
            <a:spAutoFit/>
          </a:bodyPr>
          <a:lstStyle/>
          <a:p>
            <a:pPr algn="l"/>
            <a:r>
              <a:rPr lang="zh-CN" altLang="en-US" sz="2800" b="1" i="0" dirty="0">
                <a:solidFill>
                  <a:srgbClr val="2A2B2E"/>
                </a:solidFill>
                <a:effectLst/>
                <a:latin typeface="PingFang SC"/>
              </a:rPr>
              <a:t>①</a:t>
            </a:r>
            <a:r>
              <a:rPr lang="en-US" altLang="zh-CN" sz="2800" b="1" dirty="0">
                <a:solidFill>
                  <a:srgbClr val="2A2B2E"/>
                </a:solidFill>
                <a:latin typeface="PingFang SC"/>
              </a:rPr>
              <a:t>D</a:t>
            </a:r>
            <a:r>
              <a:rPr lang="en-US" altLang="zh-CN" sz="2800" b="1" i="0" dirty="0">
                <a:solidFill>
                  <a:srgbClr val="2A2B2E"/>
                </a:solidFill>
                <a:effectLst/>
                <a:latin typeface="PingFang SC"/>
              </a:rPr>
              <a:t>etailed </a:t>
            </a:r>
            <a:r>
              <a:rPr lang="en-GB" altLang="zh-CN" sz="2800" b="1" dirty="0">
                <a:solidFill>
                  <a:srgbClr val="2A2B2E"/>
                </a:solidFill>
                <a:latin typeface="PingFang SC"/>
              </a:rPr>
              <a:t>illustration</a:t>
            </a:r>
            <a:endParaRPr lang="en-GB" altLang="zh-CN" sz="2800" b="1" i="0" dirty="0">
              <a:solidFill>
                <a:srgbClr val="2A2B2E"/>
              </a:solidFill>
              <a:effectLst/>
              <a:latin typeface="PingFang SC"/>
            </a:endParaRPr>
          </a:p>
        </p:txBody>
      </p:sp>
      <p:sp>
        <p:nvSpPr>
          <p:cNvPr id="27" name="文本框 26">
            <a:extLst>
              <a:ext uri="{FF2B5EF4-FFF2-40B4-BE49-F238E27FC236}">
                <a16:creationId xmlns:a16="http://schemas.microsoft.com/office/drawing/2014/main" id="{050E9224-D0D8-C457-C0E9-77CEA5985D3B}"/>
              </a:ext>
            </a:extLst>
          </p:cNvPr>
          <p:cNvSpPr txBox="1"/>
          <p:nvPr/>
        </p:nvSpPr>
        <p:spPr>
          <a:xfrm>
            <a:off x="5895802" y="5453162"/>
            <a:ext cx="3324447" cy="523220"/>
          </a:xfrm>
          <a:prstGeom prst="rect">
            <a:avLst/>
          </a:prstGeom>
          <a:noFill/>
        </p:spPr>
        <p:txBody>
          <a:bodyPr wrap="square">
            <a:spAutoFit/>
          </a:bodyPr>
          <a:lstStyle/>
          <a:p>
            <a:r>
              <a:rPr lang="zh-CN" altLang="en-US" sz="2800" b="1" i="0" u="none" strike="noStrike" dirty="0">
                <a:effectLst/>
                <a:latin typeface="PingFang SC"/>
              </a:rPr>
              <a:t>② </a:t>
            </a:r>
            <a:r>
              <a:rPr lang="en-US" altLang="zh-CN" sz="2800" b="1" dirty="0">
                <a:latin typeface="PingFang SC"/>
              </a:rPr>
              <a:t>R</a:t>
            </a:r>
            <a:r>
              <a:rPr lang="en-US" altLang="zh-CN" sz="2800" b="1" i="0" u="none" strike="noStrike" dirty="0">
                <a:effectLst/>
                <a:latin typeface="PingFang SC"/>
              </a:rPr>
              <a:t>ealistic </a:t>
            </a:r>
            <a:r>
              <a:rPr lang="en-US" altLang="zh-CN" sz="2800" b="1" dirty="0">
                <a:latin typeface="PingFang SC"/>
              </a:rPr>
              <a:t>words</a:t>
            </a:r>
            <a:endParaRPr lang="zh-CN" altLang="en-US" sz="2800" b="1" dirty="0"/>
          </a:p>
        </p:txBody>
      </p:sp>
      <p:cxnSp>
        <p:nvCxnSpPr>
          <p:cNvPr id="29" name="直接连接符 28">
            <a:extLst>
              <a:ext uri="{FF2B5EF4-FFF2-40B4-BE49-F238E27FC236}">
                <a16:creationId xmlns:a16="http://schemas.microsoft.com/office/drawing/2014/main" id="{BC2EB3CE-F9F4-88FC-6FD9-FF878520CFBF}"/>
              </a:ext>
            </a:extLst>
          </p:cNvPr>
          <p:cNvCxnSpPr/>
          <p:nvPr/>
        </p:nvCxnSpPr>
        <p:spPr>
          <a:xfrm>
            <a:off x="499827" y="3841896"/>
            <a:ext cx="10558033"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14444706-5324-E0FF-B01E-2DDC53F54421}"/>
              </a:ext>
            </a:extLst>
          </p:cNvPr>
          <p:cNvSpPr txBox="1"/>
          <p:nvPr/>
        </p:nvSpPr>
        <p:spPr>
          <a:xfrm>
            <a:off x="284914" y="1336478"/>
            <a:ext cx="578764" cy="523220"/>
          </a:xfrm>
          <a:prstGeom prst="rect">
            <a:avLst/>
          </a:prstGeom>
          <a:noFill/>
        </p:spPr>
        <p:txBody>
          <a:bodyPr wrap="square">
            <a:spAutoFit/>
          </a:bodyPr>
          <a:lstStyle/>
          <a:p>
            <a:pPr algn="l"/>
            <a:r>
              <a:rPr lang="zh-CN" altLang="en-US" sz="2800" b="1" i="0" dirty="0">
                <a:solidFill>
                  <a:srgbClr val="2A2B2E"/>
                </a:solidFill>
                <a:effectLst/>
                <a:latin typeface="PingFang SC"/>
              </a:rPr>
              <a:t>①</a:t>
            </a:r>
            <a:endParaRPr lang="en-GB" altLang="zh-CN" sz="2800" b="1" i="0" dirty="0">
              <a:solidFill>
                <a:srgbClr val="2A2B2E"/>
              </a:solidFill>
              <a:effectLst/>
              <a:latin typeface="PingFang SC"/>
            </a:endParaRPr>
          </a:p>
        </p:txBody>
      </p:sp>
      <p:sp>
        <p:nvSpPr>
          <p:cNvPr id="31" name="文本框 30">
            <a:extLst>
              <a:ext uri="{FF2B5EF4-FFF2-40B4-BE49-F238E27FC236}">
                <a16:creationId xmlns:a16="http://schemas.microsoft.com/office/drawing/2014/main" id="{5385E29C-BFE6-D228-1FA7-55F3CD13C713}"/>
              </a:ext>
            </a:extLst>
          </p:cNvPr>
          <p:cNvSpPr txBox="1"/>
          <p:nvPr/>
        </p:nvSpPr>
        <p:spPr>
          <a:xfrm>
            <a:off x="261305" y="4010275"/>
            <a:ext cx="578764" cy="523220"/>
          </a:xfrm>
          <a:prstGeom prst="rect">
            <a:avLst/>
          </a:prstGeom>
          <a:noFill/>
        </p:spPr>
        <p:txBody>
          <a:bodyPr wrap="square">
            <a:spAutoFit/>
          </a:bodyPr>
          <a:lstStyle/>
          <a:p>
            <a:pPr algn="l"/>
            <a:r>
              <a:rPr lang="zh-CN" altLang="en-US" sz="2800" b="1" i="0" dirty="0">
                <a:solidFill>
                  <a:srgbClr val="2A2B2E"/>
                </a:solidFill>
                <a:effectLst/>
                <a:latin typeface="PingFang SC"/>
              </a:rPr>
              <a:t>②</a:t>
            </a:r>
            <a:endParaRPr lang="en-GB" altLang="zh-CN" sz="2800" b="1" i="0" dirty="0">
              <a:solidFill>
                <a:srgbClr val="2A2B2E"/>
              </a:solidFill>
              <a:effectLst/>
              <a:latin typeface="PingFang SC"/>
            </a:endParaRPr>
          </a:p>
        </p:txBody>
      </p:sp>
      <p:sp>
        <p:nvSpPr>
          <p:cNvPr id="32" name="文本框 31">
            <a:extLst>
              <a:ext uri="{FF2B5EF4-FFF2-40B4-BE49-F238E27FC236}">
                <a16:creationId xmlns:a16="http://schemas.microsoft.com/office/drawing/2014/main" id="{86B0EF74-12AB-6D99-5D19-6AD96047BE03}"/>
              </a:ext>
            </a:extLst>
          </p:cNvPr>
          <p:cNvSpPr txBox="1"/>
          <p:nvPr/>
        </p:nvSpPr>
        <p:spPr>
          <a:xfrm>
            <a:off x="7949347" y="2529280"/>
            <a:ext cx="3767373" cy="523220"/>
          </a:xfrm>
          <a:prstGeom prst="rect">
            <a:avLst/>
          </a:prstGeom>
          <a:noFill/>
        </p:spPr>
        <p:txBody>
          <a:bodyPr wrap="square">
            <a:spAutoFit/>
          </a:bodyPr>
          <a:lstStyle/>
          <a:p>
            <a:pPr algn="l"/>
            <a:r>
              <a:rPr lang="en-US" altLang="zh-CN" sz="2800" b="1" dirty="0">
                <a:solidFill>
                  <a:srgbClr val="2A2B2E"/>
                </a:solidFill>
                <a:latin typeface="PingFang SC"/>
              </a:rPr>
              <a:t>Direct satire</a:t>
            </a:r>
            <a:endParaRPr lang="en-GB" altLang="zh-CN" sz="2800" b="1" i="0" dirty="0">
              <a:solidFill>
                <a:srgbClr val="2A2B2E"/>
              </a:solidFill>
              <a:effectLst/>
              <a:latin typeface="PingFang SC"/>
            </a:endParaRPr>
          </a:p>
        </p:txBody>
      </p:sp>
      <p:sp>
        <p:nvSpPr>
          <p:cNvPr id="33" name="文本框 32">
            <a:extLst>
              <a:ext uri="{FF2B5EF4-FFF2-40B4-BE49-F238E27FC236}">
                <a16:creationId xmlns:a16="http://schemas.microsoft.com/office/drawing/2014/main" id="{4F3B2ECC-FC71-D106-01C6-0E4664E13C8F}"/>
              </a:ext>
            </a:extLst>
          </p:cNvPr>
          <p:cNvSpPr txBox="1"/>
          <p:nvPr/>
        </p:nvSpPr>
        <p:spPr>
          <a:xfrm>
            <a:off x="7949347" y="2910226"/>
            <a:ext cx="3767373" cy="523220"/>
          </a:xfrm>
          <a:prstGeom prst="rect">
            <a:avLst/>
          </a:prstGeom>
          <a:noFill/>
        </p:spPr>
        <p:txBody>
          <a:bodyPr wrap="square">
            <a:spAutoFit/>
          </a:bodyPr>
          <a:lstStyle/>
          <a:p>
            <a:pPr algn="l"/>
            <a:r>
              <a:rPr lang="en-US" altLang="zh-CN" sz="2800" b="1" dirty="0">
                <a:solidFill>
                  <a:srgbClr val="2A2B2E"/>
                </a:solidFill>
                <a:latin typeface="PingFang SC"/>
              </a:rPr>
              <a:t>Indirect satire</a:t>
            </a:r>
            <a:endParaRPr lang="en-GB" altLang="zh-CN" sz="2800" b="1" i="0" dirty="0">
              <a:solidFill>
                <a:srgbClr val="2A2B2E"/>
              </a:solidFill>
              <a:effectLst/>
              <a:latin typeface="PingFang SC"/>
            </a:endParaRPr>
          </a:p>
        </p:txBody>
      </p:sp>
    </p:spTree>
    <p:extLst>
      <p:ext uri="{BB962C8B-B14F-4D97-AF65-F5344CB8AC3E}">
        <p14:creationId xmlns:p14="http://schemas.microsoft.com/office/powerpoint/2010/main" val="1415796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P spid="24" grpId="0"/>
      <p:bldP spid="27" grpId="0"/>
      <p:bldP spid="31" grpId="0"/>
      <p:bldP spid="32" grpId="0"/>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DF89214-DF21-2852-09D7-759440D38E3E}"/>
              </a:ext>
            </a:extLst>
          </p:cNvPr>
          <p:cNvSpPr txBox="1"/>
          <p:nvPr/>
        </p:nvSpPr>
        <p:spPr>
          <a:xfrm>
            <a:off x="750264" y="195433"/>
            <a:ext cx="3799368" cy="523220"/>
          </a:xfrm>
          <a:prstGeom prst="rect">
            <a:avLst/>
          </a:prstGeom>
          <a:noFill/>
        </p:spPr>
        <p:txBody>
          <a:bodyPr wrap="square">
            <a:spAutoFit/>
          </a:bodyPr>
          <a:lstStyle/>
          <a:p>
            <a:r>
              <a:rPr lang="en-US" altLang="zh-CN" sz="2800" dirty="0">
                <a:solidFill>
                  <a:schemeClr val="bg1"/>
                </a:solidFill>
                <a:latin typeface="Arial" panose="020B0604020202020204" pitchFamily="34" charset="0"/>
              </a:rPr>
              <a:t>Humor and satire</a:t>
            </a:r>
            <a:endParaRPr lang="zh-CN" altLang="en-US" sz="2800" dirty="0">
              <a:solidFill>
                <a:schemeClr val="bg1"/>
              </a:solidFill>
            </a:endParaRPr>
          </a:p>
        </p:txBody>
      </p:sp>
      <p:sp>
        <p:nvSpPr>
          <p:cNvPr id="4" name="文本框 3">
            <a:extLst>
              <a:ext uri="{FF2B5EF4-FFF2-40B4-BE49-F238E27FC236}">
                <a16:creationId xmlns:a16="http://schemas.microsoft.com/office/drawing/2014/main" id="{85F22C65-9534-B58D-1619-4B133103BCA2}"/>
              </a:ext>
            </a:extLst>
          </p:cNvPr>
          <p:cNvSpPr txBox="1"/>
          <p:nvPr/>
        </p:nvSpPr>
        <p:spPr>
          <a:xfrm>
            <a:off x="171500" y="103101"/>
            <a:ext cx="578764" cy="646331"/>
          </a:xfrm>
          <a:prstGeom prst="rect">
            <a:avLst/>
          </a:prstGeom>
          <a:noFill/>
        </p:spPr>
        <p:txBody>
          <a:bodyPr wrap="square">
            <a:spAutoFit/>
          </a:bodyPr>
          <a:lstStyle/>
          <a:p>
            <a:pPr algn="l"/>
            <a:r>
              <a:rPr lang="zh-CN" altLang="en-US" sz="3600" b="1" i="0" dirty="0">
                <a:solidFill>
                  <a:schemeClr val="bg1"/>
                </a:solidFill>
                <a:effectLst/>
                <a:latin typeface="PingFang SC"/>
              </a:rPr>
              <a:t>①</a:t>
            </a:r>
            <a:endParaRPr lang="en-GB" altLang="zh-CN" sz="3600" b="1" i="0" dirty="0">
              <a:solidFill>
                <a:schemeClr val="bg1"/>
              </a:solidFill>
              <a:effectLst/>
              <a:latin typeface="PingFang SC"/>
            </a:endParaRPr>
          </a:p>
        </p:txBody>
      </p:sp>
      <p:sp>
        <p:nvSpPr>
          <p:cNvPr id="6" name="TextBox 6">
            <a:extLst>
              <a:ext uri="{FF2B5EF4-FFF2-40B4-BE49-F238E27FC236}">
                <a16:creationId xmlns:a16="http://schemas.microsoft.com/office/drawing/2014/main" id="{1F0014E0-CC3B-2B20-860D-058054D6A8B3}"/>
              </a:ext>
            </a:extLst>
          </p:cNvPr>
          <p:cNvSpPr txBox="1"/>
          <p:nvPr/>
        </p:nvSpPr>
        <p:spPr>
          <a:xfrm>
            <a:off x="10219567" y="0"/>
            <a:ext cx="2273799" cy="523220"/>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GB" altLang="zh-CN" sz="2800" dirty="0">
                <a:solidFill>
                  <a:schemeClr val="bg1"/>
                </a:solidFill>
                <a:latin typeface="PingFang SC"/>
              </a:rPr>
              <a:t>p</a:t>
            </a:r>
            <a:r>
              <a:rPr lang="en-GB" altLang="zh-CN" sz="2800" b="0" i="0" dirty="0">
                <a:solidFill>
                  <a:schemeClr val="bg1"/>
                </a:solidFill>
                <a:effectLst/>
                <a:latin typeface="PingFang SC"/>
              </a:rPr>
              <a:t>ositive side</a:t>
            </a:r>
            <a:endParaRPr lang="en-US" altLang="zh-CN" sz="2800" dirty="0">
              <a:solidFill>
                <a:schemeClr val="bg1"/>
              </a:solidFill>
              <a:latin typeface="PingFang SC"/>
            </a:endParaRPr>
          </a:p>
        </p:txBody>
      </p:sp>
      <p:sp>
        <p:nvSpPr>
          <p:cNvPr id="7" name="文本框 6">
            <a:extLst>
              <a:ext uri="{FF2B5EF4-FFF2-40B4-BE49-F238E27FC236}">
                <a16:creationId xmlns:a16="http://schemas.microsoft.com/office/drawing/2014/main" id="{49EE260A-87CA-FFAF-2FD5-9C14AE5A8BEB}"/>
              </a:ext>
            </a:extLst>
          </p:cNvPr>
          <p:cNvSpPr txBox="1"/>
          <p:nvPr/>
        </p:nvSpPr>
        <p:spPr>
          <a:xfrm>
            <a:off x="171500" y="920247"/>
            <a:ext cx="3324447" cy="523220"/>
          </a:xfrm>
          <a:prstGeom prst="rect">
            <a:avLst/>
          </a:prstGeom>
          <a:noFill/>
        </p:spPr>
        <p:txBody>
          <a:bodyPr wrap="square">
            <a:spAutoFit/>
          </a:bodyPr>
          <a:lstStyle/>
          <a:p>
            <a:r>
              <a:rPr lang="zh-CN" altLang="en-US" sz="2800" b="1" dirty="0">
                <a:latin typeface="PingFang SC"/>
              </a:rPr>
              <a:t>①</a:t>
            </a:r>
            <a:r>
              <a:rPr lang="zh-CN" altLang="en-US" sz="2800" b="1" i="0" u="none" strike="noStrike" dirty="0">
                <a:effectLst/>
                <a:latin typeface="PingFang SC"/>
              </a:rPr>
              <a:t> </a:t>
            </a:r>
            <a:r>
              <a:rPr lang="en-US" altLang="zh-CN" sz="2800" b="1" i="0" u="none" strike="noStrike" dirty="0">
                <a:effectLst/>
                <a:latin typeface="PingFang SC"/>
              </a:rPr>
              <a:t>H</a:t>
            </a:r>
            <a:r>
              <a:rPr lang="en-GB" altLang="zh-CN" sz="2800" b="1" i="0" u="none" strike="noStrike" dirty="0">
                <a:effectLst/>
                <a:latin typeface="PingFang SC"/>
              </a:rPr>
              <a:t>umorous </a:t>
            </a:r>
            <a:r>
              <a:rPr lang="en-US" altLang="zh-CN" sz="2800" b="1" dirty="0">
                <a:latin typeface="PingFang SC"/>
              </a:rPr>
              <a:t>words</a:t>
            </a:r>
            <a:endParaRPr lang="zh-CN" altLang="en-US" sz="2800" b="1" dirty="0"/>
          </a:p>
        </p:txBody>
      </p:sp>
      <p:pic>
        <p:nvPicPr>
          <p:cNvPr id="9" name="图片 8" descr="文本, 信件&#10;&#10;描述已自动生成">
            <a:extLst>
              <a:ext uri="{FF2B5EF4-FFF2-40B4-BE49-F238E27FC236}">
                <a16:creationId xmlns:a16="http://schemas.microsoft.com/office/drawing/2014/main" id="{C9269C89-C589-B7AB-6725-A8C9E2317742}"/>
              </a:ext>
            </a:extLst>
          </p:cNvPr>
          <p:cNvPicPr>
            <a:picLocks noChangeAspect="1"/>
          </p:cNvPicPr>
          <p:nvPr/>
        </p:nvPicPr>
        <p:blipFill>
          <a:blip r:embed="rId2"/>
          <a:stretch>
            <a:fillRect/>
          </a:stretch>
        </p:blipFill>
        <p:spPr>
          <a:xfrm>
            <a:off x="231788" y="2183217"/>
            <a:ext cx="6049890" cy="3380821"/>
          </a:xfrm>
          <a:prstGeom prst="rect">
            <a:avLst/>
          </a:prstGeom>
        </p:spPr>
      </p:pic>
      <p:pic>
        <p:nvPicPr>
          <p:cNvPr id="13" name="图片 12" descr="文本&#10;&#10;描述已自动生成">
            <a:extLst>
              <a:ext uri="{FF2B5EF4-FFF2-40B4-BE49-F238E27FC236}">
                <a16:creationId xmlns:a16="http://schemas.microsoft.com/office/drawing/2014/main" id="{B4FD551B-F6CB-CCBD-902F-2CFD4F50D452}"/>
              </a:ext>
            </a:extLst>
          </p:cNvPr>
          <p:cNvPicPr>
            <a:picLocks noChangeAspect="1"/>
          </p:cNvPicPr>
          <p:nvPr/>
        </p:nvPicPr>
        <p:blipFill>
          <a:blip r:embed="rId3"/>
          <a:stretch>
            <a:fillRect/>
          </a:stretch>
        </p:blipFill>
        <p:spPr>
          <a:xfrm>
            <a:off x="6817808" y="890573"/>
            <a:ext cx="4310412" cy="5937753"/>
          </a:xfrm>
          <a:prstGeom prst="rect">
            <a:avLst/>
          </a:prstGeom>
        </p:spPr>
      </p:pic>
      <p:sp>
        <p:nvSpPr>
          <p:cNvPr id="14" name="矩形 13">
            <a:extLst>
              <a:ext uri="{FF2B5EF4-FFF2-40B4-BE49-F238E27FC236}">
                <a16:creationId xmlns:a16="http://schemas.microsoft.com/office/drawing/2014/main" id="{B3D98935-396D-C333-D928-AC5549D2CB7D}"/>
              </a:ext>
            </a:extLst>
          </p:cNvPr>
          <p:cNvSpPr/>
          <p:nvPr/>
        </p:nvSpPr>
        <p:spPr>
          <a:xfrm>
            <a:off x="311889" y="2176127"/>
            <a:ext cx="5789821" cy="93566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F9F3652F-0B8B-ACF6-9DE2-F89F93CF8E8E}"/>
              </a:ext>
            </a:extLst>
          </p:cNvPr>
          <p:cNvSpPr txBox="1"/>
          <p:nvPr/>
        </p:nvSpPr>
        <p:spPr>
          <a:xfrm>
            <a:off x="3066498" y="1710917"/>
            <a:ext cx="3292889" cy="461665"/>
          </a:xfrm>
          <a:prstGeom prst="rect">
            <a:avLst/>
          </a:prstGeom>
          <a:noFill/>
        </p:spPr>
        <p:txBody>
          <a:bodyPr wrap="none" rtlCol="0">
            <a:spAutoFit/>
          </a:bodyPr>
          <a:lstStyle/>
          <a:p>
            <a:r>
              <a:rPr lang="en-US" altLang="zh-CN" sz="2400" dirty="0">
                <a:solidFill>
                  <a:srgbClr val="C00000"/>
                </a:solidFill>
              </a:rPr>
              <a:t>The full name of the king</a:t>
            </a:r>
            <a:endParaRPr lang="zh-CN" altLang="en-US" sz="2400" dirty="0">
              <a:solidFill>
                <a:srgbClr val="C00000"/>
              </a:solidFill>
            </a:endParaRPr>
          </a:p>
        </p:txBody>
      </p:sp>
      <p:sp>
        <p:nvSpPr>
          <p:cNvPr id="16" name="矩形 15">
            <a:extLst>
              <a:ext uri="{FF2B5EF4-FFF2-40B4-BE49-F238E27FC236}">
                <a16:creationId xmlns:a16="http://schemas.microsoft.com/office/drawing/2014/main" id="{1EB4F5AF-E06A-99DD-7773-E2C6A449226F}"/>
              </a:ext>
            </a:extLst>
          </p:cNvPr>
          <p:cNvSpPr/>
          <p:nvPr/>
        </p:nvSpPr>
        <p:spPr>
          <a:xfrm>
            <a:off x="460882" y="3111794"/>
            <a:ext cx="5720929" cy="223992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8DD693C-4522-B692-6F44-5CD730845D3F}"/>
              </a:ext>
            </a:extLst>
          </p:cNvPr>
          <p:cNvSpPr/>
          <p:nvPr/>
        </p:nvSpPr>
        <p:spPr>
          <a:xfrm>
            <a:off x="6677247" y="920247"/>
            <a:ext cx="4679219" cy="312012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16088D56-44DA-151A-AAE6-7BFBB8FE96B1}"/>
              </a:ext>
            </a:extLst>
          </p:cNvPr>
          <p:cNvSpPr txBox="1"/>
          <p:nvPr/>
        </p:nvSpPr>
        <p:spPr>
          <a:xfrm>
            <a:off x="815380" y="5351721"/>
            <a:ext cx="5514395" cy="461665"/>
          </a:xfrm>
          <a:prstGeom prst="rect">
            <a:avLst/>
          </a:prstGeom>
          <a:noFill/>
        </p:spPr>
        <p:txBody>
          <a:bodyPr wrap="none" rtlCol="0">
            <a:spAutoFit/>
          </a:bodyPr>
          <a:lstStyle/>
          <a:p>
            <a:r>
              <a:rPr lang="en-US" altLang="zh-CN" sz="2400" dirty="0">
                <a:solidFill>
                  <a:srgbClr val="0070C0"/>
                </a:solidFill>
              </a:rPr>
              <a:t>The exaggerated title and boast of the king</a:t>
            </a:r>
            <a:endParaRPr lang="zh-CN" altLang="en-US" sz="2400" dirty="0">
              <a:solidFill>
                <a:srgbClr val="0070C0"/>
              </a:solidFill>
            </a:endParaRPr>
          </a:p>
        </p:txBody>
      </p:sp>
      <p:sp>
        <p:nvSpPr>
          <p:cNvPr id="19" name="矩形 18">
            <a:extLst>
              <a:ext uri="{FF2B5EF4-FFF2-40B4-BE49-F238E27FC236}">
                <a16:creationId xmlns:a16="http://schemas.microsoft.com/office/drawing/2014/main" id="{484FD424-B874-F1CA-43C8-319DA07D075D}"/>
              </a:ext>
            </a:extLst>
          </p:cNvPr>
          <p:cNvSpPr/>
          <p:nvPr/>
        </p:nvSpPr>
        <p:spPr>
          <a:xfrm>
            <a:off x="6942919" y="4027119"/>
            <a:ext cx="4114942" cy="99853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20" name="文本框 19">
            <a:extLst>
              <a:ext uri="{FF2B5EF4-FFF2-40B4-BE49-F238E27FC236}">
                <a16:creationId xmlns:a16="http://schemas.microsoft.com/office/drawing/2014/main" id="{8BF7484C-1BA1-8C01-975D-45C690F27F39}"/>
              </a:ext>
            </a:extLst>
          </p:cNvPr>
          <p:cNvSpPr txBox="1"/>
          <p:nvPr/>
        </p:nvSpPr>
        <p:spPr>
          <a:xfrm>
            <a:off x="8045676" y="4931344"/>
            <a:ext cx="2915991" cy="461665"/>
          </a:xfrm>
          <a:prstGeom prst="rect">
            <a:avLst/>
          </a:prstGeom>
          <a:noFill/>
        </p:spPr>
        <p:txBody>
          <a:bodyPr wrap="none" rtlCol="0">
            <a:spAutoFit/>
          </a:bodyPr>
          <a:lstStyle/>
          <a:p>
            <a:r>
              <a:rPr lang="en-US" altLang="zh-CN" sz="2400" dirty="0">
                <a:solidFill>
                  <a:srgbClr val="00B050"/>
                </a:solidFill>
              </a:rPr>
              <a:t>The only useful words</a:t>
            </a:r>
            <a:endParaRPr lang="zh-CN" altLang="en-US" sz="2400" dirty="0">
              <a:solidFill>
                <a:srgbClr val="00B050"/>
              </a:solidFill>
            </a:endParaRPr>
          </a:p>
        </p:txBody>
      </p:sp>
      <p:sp>
        <p:nvSpPr>
          <p:cNvPr id="2" name="文本框 1">
            <a:extLst>
              <a:ext uri="{FF2B5EF4-FFF2-40B4-BE49-F238E27FC236}">
                <a16:creationId xmlns:a16="http://schemas.microsoft.com/office/drawing/2014/main" id="{BA69CFB0-A36A-EBC0-1AAA-B2E0B899841B}"/>
              </a:ext>
            </a:extLst>
          </p:cNvPr>
          <p:cNvSpPr txBox="1"/>
          <p:nvPr/>
        </p:nvSpPr>
        <p:spPr>
          <a:xfrm>
            <a:off x="0" y="6400957"/>
            <a:ext cx="3324447" cy="523220"/>
          </a:xfrm>
          <a:prstGeom prst="rect">
            <a:avLst/>
          </a:prstGeom>
          <a:noFill/>
        </p:spPr>
        <p:txBody>
          <a:bodyPr wrap="square">
            <a:spAutoFit/>
          </a:bodyPr>
          <a:lstStyle/>
          <a:p>
            <a:r>
              <a:rPr lang="en-US" altLang="zh-CN" sz="2800" b="1" dirty="0">
                <a:latin typeface="PingFang SC"/>
              </a:rPr>
              <a:t>P 59 - 60</a:t>
            </a:r>
            <a:endParaRPr lang="zh-CN" altLang="en-US" sz="2800" b="1" dirty="0"/>
          </a:p>
        </p:txBody>
      </p:sp>
    </p:spTree>
    <p:extLst>
      <p:ext uri="{BB962C8B-B14F-4D97-AF65-F5344CB8AC3E}">
        <p14:creationId xmlns:p14="http://schemas.microsoft.com/office/powerpoint/2010/main" val="1462255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DF89214-DF21-2852-09D7-759440D38E3E}"/>
              </a:ext>
            </a:extLst>
          </p:cNvPr>
          <p:cNvSpPr txBox="1"/>
          <p:nvPr/>
        </p:nvSpPr>
        <p:spPr>
          <a:xfrm>
            <a:off x="750264" y="195433"/>
            <a:ext cx="3799368" cy="523220"/>
          </a:xfrm>
          <a:prstGeom prst="rect">
            <a:avLst/>
          </a:prstGeom>
          <a:noFill/>
        </p:spPr>
        <p:txBody>
          <a:bodyPr wrap="square">
            <a:spAutoFit/>
          </a:bodyPr>
          <a:lstStyle/>
          <a:p>
            <a:r>
              <a:rPr lang="en-US" altLang="zh-CN" sz="2800" dirty="0">
                <a:solidFill>
                  <a:schemeClr val="bg1"/>
                </a:solidFill>
                <a:latin typeface="Arial" panose="020B0604020202020204" pitchFamily="34" charset="0"/>
              </a:rPr>
              <a:t>Humor and satire</a:t>
            </a:r>
            <a:endParaRPr lang="zh-CN" altLang="en-US" sz="2800" dirty="0">
              <a:solidFill>
                <a:schemeClr val="bg1"/>
              </a:solidFill>
            </a:endParaRPr>
          </a:p>
        </p:txBody>
      </p:sp>
      <p:sp>
        <p:nvSpPr>
          <p:cNvPr id="4" name="文本框 3">
            <a:extLst>
              <a:ext uri="{FF2B5EF4-FFF2-40B4-BE49-F238E27FC236}">
                <a16:creationId xmlns:a16="http://schemas.microsoft.com/office/drawing/2014/main" id="{85F22C65-9534-B58D-1619-4B133103BCA2}"/>
              </a:ext>
            </a:extLst>
          </p:cNvPr>
          <p:cNvSpPr txBox="1"/>
          <p:nvPr/>
        </p:nvSpPr>
        <p:spPr>
          <a:xfrm>
            <a:off x="171500" y="103101"/>
            <a:ext cx="578764" cy="646331"/>
          </a:xfrm>
          <a:prstGeom prst="rect">
            <a:avLst/>
          </a:prstGeom>
          <a:noFill/>
        </p:spPr>
        <p:txBody>
          <a:bodyPr wrap="square">
            <a:spAutoFit/>
          </a:bodyPr>
          <a:lstStyle/>
          <a:p>
            <a:pPr algn="l"/>
            <a:r>
              <a:rPr lang="zh-CN" altLang="en-US" sz="3600" b="1" i="0" dirty="0">
                <a:solidFill>
                  <a:schemeClr val="bg1"/>
                </a:solidFill>
                <a:effectLst/>
                <a:latin typeface="PingFang SC"/>
              </a:rPr>
              <a:t>①</a:t>
            </a:r>
            <a:endParaRPr lang="en-GB" altLang="zh-CN" sz="3600" b="1" i="0" dirty="0">
              <a:solidFill>
                <a:schemeClr val="bg1"/>
              </a:solidFill>
              <a:effectLst/>
              <a:latin typeface="PingFang SC"/>
            </a:endParaRPr>
          </a:p>
        </p:txBody>
      </p:sp>
      <p:sp>
        <p:nvSpPr>
          <p:cNvPr id="2" name="文本框 1">
            <a:extLst>
              <a:ext uri="{FF2B5EF4-FFF2-40B4-BE49-F238E27FC236}">
                <a16:creationId xmlns:a16="http://schemas.microsoft.com/office/drawing/2014/main" id="{36DDB6CB-38A1-31C0-889B-058DCD3FF0AE}"/>
              </a:ext>
            </a:extLst>
          </p:cNvPr>
          <p:cNvSpPr txBox="1"/>
          <p:nvPr/>
        </p:nvSpPr>
        <p:spPr>
          <a:xfrm>
            <a:off x="171500" y="841764"/>
            <a:ext cx="3944548" cy="523220"/>
          </a:xfrm>
          <a:prstGeom prst="rect">
            <a:avLst/>
          </a:prstGeom>
          <a:noFill/>
        </p:spPr>
        <p:txBody>
          <a:bodyPr wrap="square">
            <a:spAutoFit/>
          </a:bodyPr>
          <a:lstStyle/>
          <a:p>
            <a:r>
              <a:rPr lang="zh-CN" altLang="en-US" sz="2800" b="1" dirty="0">
                <a:latin typeface="PingFang SC"/>
              </a:rPr>
              <a:t>② </a:t>
            </a:r>
            <a:r>
              <a:rPr lang="en-GB" altLang="zh-CN" sz="2800" b="1" dirty="0">
                <a:latin typeface="PingFang SC"/>
              </a:rPr>
              <a:t>Sarcastic statement</a:t>
            </a:r>
            <a:r>
              <a:rPr lang="en-US" altLang="zh-CN" sz="2800" b="1" dirty="0">
                <a:latin typeface="PingFang SC"/>
              </a:rPr>
              <a:t>s</a:t>
            </a:r>
            <a:endParaRPr lang="zh-CN" altLang="en-US" sz="2800" b="1" dirty="0">
              <a:latin typeface="PingFang SC"/>
            </a:endParaRPr>
          </a:p>
        </p:txBody>
      </p:sp>
      <p:sp>
        <p:nvSpPr>
          <p:cNvPr id="6" name="TextBox 6">
            <a:extLst>
              <a:ext uri="{FF2B5EF4-FFF2-40B4-BE49-F238E27FC236}">
                <a16:creationId xmlns:a16="http://schemas.microsoft.com/office/drawing/2014/main" id="{DD35DED7-9092-EF99-A096-A75DF4472535}"/>
              </a:ext>
            </a:extLst>
          </p:cNvPr>
          <p:cNvSpPr txBox="1"/>
          <p:nvPr/>
        </p:nvSpPr>
        <p:spPr>
          <a:xfrm>
            <a:off x="10219567" y="0"/>
            <a:ext cx="2273799" cy="523220"/>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GB" altLang="zh-CN" sz="2800" dirty="0">
                <a:solidFill>
                  <a:schemeClr val="bg1"/>
                </a:solidFill>
                <a:latin typeface="PingFang SC"/>
              </a:rPr>
              <a:t>p</a:t>
            </a:r>
            <a:r>
              <a:rPr lang="en-GB" altLang="zh-CN" sz="2800" b="0" i="0" dirty="0">
                <a:solidFill>
                  <a:schemeClr val="bg1"/>
                </a:solidFill>
                <a:effectLst/>
                <a:latin typeface="PingFang SC"/>
              </a:rPr>
              <a:t>ositive side</a:t>
            </a:r>
            <a:endParaRPr lang="en-US" altLang="zh-CN" sz="2800" dirty="0">
              <a:solidFill>
                <a:schemeClr val="bg1"/>
              </a:solidFill>
              <a:latin typeface="PingFang SC"/>
            </a:endParaRPr>
          </a:p>
        </p:txBody>
      </p:sp>
      <p:sp>
        <p:nvSpPr>
          <p:cNvPr id="7" name="文本框 6">
            <a:extLst>
              <a:ext uri="{FF2B5EF4-FFF2-40B4-BE49-F238E27FC236}">
                <a16:creationId xmlns:a16="http://schemas.microsoft.com/office/drawing/2014/main" id="{080BEF6A-9AFF-4531-B4A0-E42D5294E025}"/>
              </a:ext>
            </a:extLst>
          </p:cNvPr>
          <p:cNvSpPr txBox="1"/>
          <p:nvPr/>
        </p:nvSpPr>
        <p:spPr>
          <a:xfrm>
            <a:off x="7180475" y="792699"/>
            <a:ext cx="3767373" cy="523220"/>
          </a:xfrm>
          <a:prstGeom prst="rect">
            <a:avLst/>
          </a:prstGeom>
          <a:noFill/>
        </p:spPr>
        <p:txBody>
          <a:bodyPr wrap="square">
            <a:spAutoFit/>
          </a:bodyPr>
          <a:lstStyle/>
          <a:p>
            <a:pPr algn="l"/>
            <a:r>
              <a:rPr lang="en-US" altLang="zh-CN" sz="2800" b="1" dirty="0">
                <a:solidFill>
                  <a:srgbClr val="2A2B2E"/>
                </a:solidFill>
                <a:latin typeface="PingFang SC"/>
              </a:rPr>
              <a:t>Direct satire</a:t>
            </a:r>
            <a:endParaRPr lang="en-GB" altLang="zh-CN" sz="2800" b="1" i="0" dirty="0">
              <a:solidFill>
                <a:srgbClr val="2A2B2E"/>
              </a:solidFill>
              <a:effectLst/>
              <a:latin typeface="PingFang SC"/>
            </a:endParaRPr>
          </a:p>
        </p:txBody>
      </p:sp>
      <p:pic>
        <p:nvPicPr>
          <p:cNvPr id="9" name="图片 8" descr="文本&#10;&#10;描述已自动生成">
            <a:extLst>
              <a:ext uri="{FF2B5EF4-FFF2-40B4-BE49-F238E27FC236}">
                <a16:creationId xmlns:a16="http://schemas.microsoft.com/office/drawing/2014/main" id="{75340316-C0ED-13CF-149B-C9C54376C3B6}"/>
              </a:ext>
            </a:extLst>
          </p:cNvPr>
          <p:cNvPicPr>
            <a:picLocks noChangeAspect="1"/>
          </p:cNvPicPr>
          <p:nvPr/>
        </p:nvPicPr>
        <p:blipFill rotWithShape="1">
          <a:blip r:embed="rId2"/>
          <a:srcRect b="44142"/>
          <a:stretch/>
        </p:blipFill>
        <p:spPr>
          <a:xfrm>
            <a:off x="460881" y="1789750"/>
            <a:ext cx="5069169" cy="4313337"/>
          </a:xfrm>
          <a:prstGeom prst="rect">
            <a:avLst/>
          </a:prstGeom>
        </p:spPr>
      </p:pic>
      <p:pic>
        <p:nvPicPr>
          <p:cNvPr id="11" name="图片 10" descr="文本&#10;&#10;描述已自动生成">
            <a:extLst>
              <a:ext uri="{FF2B5EF4-FFF2-40B4-BE49-F238E27FC236}">
                <a16:creationId xmlns:a16="http://schemas.microsoft.com/office/drawing/2014/main" id="{25C1719C-1426-590D-C6C3-E97E02CA2168}"/>
              </a:ext>
            </a:extLst>
          </p:cNvPr>
          <p:cNvPicPr>
            <a:picLocks noChangeAspect="1"/>
          </p:cNvPicPr>
          <p:nvPr/>
        </p:nvPicPr>
        <p:blipFill rotWithShape="1">
          <a:blip r:embed="rId2"/>
          <a:srcRect t="50000"/>
          <a:stretch/>
        </p:blipFill>
        <p:spPr>
          <a:xfrm>
            <a:off x="5716308" y="1394873"/>
            <a:ext cx="5341339" cy="4068253"/>
          </a:xfrm>
          <a:prstGeom prst="rect">
            <a:avLst/>
          </a:prstGeom>
        </p:spPr>
      </p:pic>
      <p:sp>
        <p:nvSpPr>
          <p:cNvPr id="14" name="矩形 13">
            <a:extLst>
              <a:ext uri="{FF2B5EF4-FFF2-40B4-BE49-F238E27FC236}">
                <a16:creationId xmlns:a16="http://schemas.microsoft.com/office/drawing/2014/main" id="{0FC6BE47-3E56-E69C-0210-813F10060E36}"/>
              </a:ext>
            </a:extLst>
          </p:cNvPr>
          <p:cNvSpPr/>
          <p:nvPr/>
        </p:nvSpPr>
        <p:spPr>
          <a:xfrm>
            <a:off x="720653" y="2884964"/>
            <a:ext cx="4809398" cy="321812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D2203AA-3557-412F-1DE2-A72B385D23A6}"/>
              </a:ext>
            </a:extLst>
          </p:cNvPr>
          <p:cNvSpPr/>
          <p:nvPr/>
        </p:nvSpPr>
        <p:spPr>
          <a:xfrm>
            <a:off x="5954233" y="1413748"/>
            <a:ext cx="5201486" cy="378202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58D3F335-98FF-56FD-4283-C8F503F363E5}"/>
              </a:ext>
            </a:extLst>
          </p:cNvPr>
          <p:cNvSpPr txBox="1"/>
          <p:nvPr/>
        </p:nvSpPr>
        <p:spPr>
          <a:xfrm>
            <a:off x="5716308" y="5134450"/>
            <a:ext cx="6641498" cy="1200329"/>
          </a:xfrm>
          <a:prstGeom prst="rect">
            <a:avLst/>
          </a:prstGeom>
          <a:noFill/>
        </p:spPr>
        <p:txBody>
          <a:bodyPr wrap="none" rtlCol="0">
            <a:spAutoFit/>
          </a:bodyPr>
          <a:lstStyle/>
          <a:p>
            <a:r>
              <a:rPr lang="en-US" altLang="zh-CN" sz="2400" dirty="0">
                <a:solidFill>
                  <a:srgbClr val="C00000"/>
                </a:solidFill>
              </a:rPr>
              <a:t>Nobilities in England took pride in their weakness</a:t>
            </a:r>
          </a:p>
          <a:p>
            <a:r>
              <a:rPr lang="en-US" altLang="zh-CN" sz="2400" dirty="0">
                <a:solidFill>
                  <a:srgbClr val="C00000"/>
                </a:solidFill>
              </a:rPr>
              <a:t>and thought that a strong body was an unfortunate </a:t>
            </a:r>
          </a:p>
          <a:p>
            <a:r>
              <a:rPr lang="en-US" altLang="zh-CN" sz="2400" dirty="0">
                <a:solidFill>
                  <a:srgbClr val="C00000"/>
                </a:solidFill>
              </a:rPr>
              <a:t>result of doing too much labor work. </a:t>
            </a:r>
            <a:endParaRPr lang="zh-CN" altLang="en-US" sz="2400" dirty="0">
              <a:solidFill>
                <a:srgbClr val="C00000"/>
              </a:solidFill>
            </a:endParaRPr>
          </a:p>
        </p:txBody>
      </p:sp>
      <p:sp>
        <p:nvSpPr>
          <p:cNvPr id="17" name="文本框 16">
            <a:extLst>
              <a:ext uri="{FF2B5EF4-FFF2-40B4-BE49-F238E27FC236}">
                <a16:creationId xmlns:a16="http://schemas.microsoft.com/office/drawing/2014/main" id="{687E3A62-62A6-78E2-4DB5-3C911B9BABDE}"/>
              </a:ext>
            </a:extLst>
          </p:cNvPr>
          <p:cNvSpPr txBox="1"/>
          <p:nvPr/>
        </p:nvSpPr>
        <p:spPr>
          <a:xfrm>
            <a:off x="332050" y="6259283"/>
            <a:ext cx="6322757" cy="461665"/>
          </a:xfrm>
          <a:prstGeom prst="rect">
            <a:avLst/>
          </a:prstGeom>
          <a:noFill/>
        </p:spPr>
        <p:txBody>
          <a:bodyPr wrap="none" rtlCol="0">
            <a:spAutoFit/>
          </a:bodyPr>
          <a:lstStyle/>
          <a:p>
            <a:r>
              <a:rPr lang="en-US" altLang="zh-CN" sz="2400" dirty="0">
                <a:solidFill>
                  <a:srgbClr val="C00000"/>
                </a:solidFill>
              </a:rPr>
              <a:t>Young nobilities were lacking in health and vigor. </a:t>
            </a:r>
            <a:endParaRPr lang="zh-CN" altLang="en-US" sz="2400" dirty="0">
              <a:solidFill>
                <a:srgbClr val="C00000"/>
              </a:solidFill>
            </a:endParaRPr>
          </a:p>
        </p:txBody>
      </p:sp>
      <p:sp>
        <p:nvSpPr>
          <p:cNvPr id="5" name="文本框 4">
            <a:extLst>
              <a:ext uri="{FF2B5EF4-FFF2-40B4-BE49-F238E27FC236}">
                <a16:creationId xmlns:a16="http://schemas.microsoft.com/office/drawing/2014/main" id="{B2CFA581-0C4A-0D00-CF57-CE4AF2584729}"/>
              </a:ext>
            </a:extLst>
          </p:cNvPr>
          <p:cNvSpPr txBox="1"/>
          <p:nvPr/>
        </p:nvSpPr>
        <p:spPr>
          <a:xfrm>
            <a:off x="10462437" y="6353654"/>
            <a:ext cx="3324447" cy="523220"/>
          </a:xfrm>
          <a:prstGeom prst="rect">
            <a:avLst/>
          </a:prstGeom>
          <a:noFill/>
        </p:spPr>
        <p:txBody>
          <a:bodyPr wrap="square">
            <a:spAutoFit/>
          </a:bodyPr>
          <a:lstStyle/>
          <a:p>
            <a:r>
              <a:rPr lang="en-US" altLang="zh-CN" sz="2800" b="1" dirty="0">
                <a:latin typeface="PingFang SC"/>
              </a:rPr>
              <a:t>P 59 - 60</a:t>
            </a:r>
            <a:endParaRPr lang="zh-CN" altLang="en-US" sz="2800" b="1" dirty="0"/>
          </a:p>
        </p:txBody>
      </p:sp>
    </p:spTree>
    <p:extLst>
      <p:ext uri="{BB962C8B-B14F-4D97-AF65-F5344CB8AC3E}">
        <p14:creationId xmlns:p14="http://schemas.microsoft.com/office/powerpoint/2010/main" val="2605665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DF89214-DF21-2852-09D7-759440D38E3E}"/>
              </a:ext>
            </a:extLst>
          </p:cNvPr>
          <p:cNvSpPr txBox="1"/>
          <p:nvPr/>
        </p:nvSpPr>
        <p:spPr>
          <a:xfrm>
            <a:off x="750264" y="195433"/>
            <a:ext cx="3799368" cy="523220"/>
          </a:xfrm>
          <a:prstGeom prst="rect">
            <a:avLst/>
          </a:prstGeom>
          <a:noFill/>
        </p:spPr>
        <p:txBody>
          <a:bodyPr wrap="square">
            <a:spAutoFit/>
          </a:bodyPr>
          <a:lstStyle/>
          <a:p>
            <a:r>
              <a:rPr lang="en-US" altLang="zh-CN" sz="2800" dirty="0">
                <a:solidFill>
                  <a:schemeClr val="bg1"/>
                </a:solidFill>
                <a:latin typeface="Arial" panose="020B0604020202020204" pitchFamily="34" charset="0"/>
              </a:rPr>
              <a:t>Humor and satire</a:t>
            </a:r>
            <a:endParaRPr lang="zh-CN" altLang="en-US" sz="2800" dirty="0">
              <a:solidFill>
                <a:schemeClr val="bg1"/>
              </a:solidFill>
            </a:endParaRPr>
          </a:p>
        </p:txBody>
      </p:sp>
      <p:sp>
        <p:nvSpPr>
          <p:cNvPr id="4" name="文本框 3">
            <a:extLst>
              <a:ext uri="{FF2B5EF4-FFF2-40B4-BE49-F238E27FC236}">
                <a16:creationId xmlns:a16="http://schemas.microsoft.com/office/drawing/2014/main" id="{85F22C65-9534-B58D-1619-4B133103BCA2}"/>
              </a:ext>
            </a:extLst>
          </p:cNvPr>
          <p:cNvSpPr txBox="1"/>
          <p:nvPr/>
        </p:nvSpPr>
        <p:spPr>
          <a:xfrm>
            <a:off x="171500" y="103101"/>
            <a:ext cx="578764" cy="646331"/>
          </a:xfrm>
          <a:prstGeom prst="rect">
            <a:avLst/>
          </a:prstGeom>
          <a:noFill/>
        </p:spPr>
        <p:txBody>
          <a:bodyPr wrap="square">
            <a:spAutoFit/>
          </a:bodyPr>
          <a:lstStyle/>
          <a:p>
            <a:pPr algn="l"/>
            <a:r>
              <a:rPr lang="zh-CN" altLang="en-US" sz="3600" b="1" i="0" dirty="0">
                <a:solidFill>
                  <a:schemeClr val="bg1"/>
                </a:solidFill>
                <a:effectLst/>
                <a:latin typeface="PingFang SC"/>
              </a:rPr>
              <a:t>①</a:t>
            </a:r>
            <a:endParaRPr lang="en-GB" altLang="zh-CN" sz="3600" b="1" i="0" dirty="0">
              <a:solidFill>
                <a:schemeClr val="bg1"/>
              </a:solidFill>
              <a:effectLst/>
              <a:latin typeface="PingFang SC"/>
            </a:endParaRPr>
          </a:p>
        </p:txBody>
      </p:sp>
      <p:sp>
        <p:nvSpPr>
          <p:cNvPr id="2" name="文本框 1">
            <a:extLst>
              <a:ext uri="{FF2B5EF4-FFF2-40B4-BE49-F238E27FC236}">
                <a16:creationId xmlns:a16="http://schemas.microsoft.com/office/drawing/2014/main" id="{36DDB6CB-38A1-31C0-889B-058DCD3FF0AE}"/>
              </a:ext>
            </a:extLst>
          </p:cNvPr>
          <p:cNvSpPr txBox="1"/>
          <p:nvPr/>
        </p:nvSpPr>
        <p:spPr>
          <a:xfrm>
            <a:off x="171500" y="841764"/>
            <a:ext cx="3944548" cy="523220"/>
          </a:xfrm>
          <a:prstGeom prst="rect">
            <a:avLst/>
          </a:prstGeom>
          <a:noFill/>
        </p:spPr>
        <p:txBody>
          <a:bodyPr wrap="square">
            <a:spAutoFit/>
          </a:bodyPr>
          <a:lstStyle/>
          <a:p>
            <a:r>
              <a:rPr lang="zh-CN" altLang="en-US" sz="2800" b="1" dirty="0">
                <a:latin typeface="PingFang SC"/>
              </a:rPr>
              <a:t>② </a:t>
            </a:r>
            <a:r>
              <a:rPr lang="en-GB" altLang="zh-CN" sz="2800" b="1" dirty="0">
                <a:latin typeface="PingFang SC"/>
              </a:rPr>
              <a:t>Sarcastic statement</a:t>
            </a:r>
            <a:r>
              <a:rPr lang="en-US" altLang="zh-CN" sz="2800" b="1" dirty="0">
                <a:latin typeface="PingFang SC"/>
              </a:rPr>
              <a:t>s</a:t>
            </a:r>
            <a:endParaRPr lang="zh-CN" altLang="en-US" sz="2800" b="1" dirty="0">
              <a:latin typeface="PingFang SC"/>
            </a:endParaRPr>
          </a:p>
        </p:txBody>
      </p:sp>
      <p:sp>
        <p:nvSpPr>
          <p:cNvPr id="6" name="TextBox 6">
            <a:extLst>
              <a:ext uri="{FF2B5EF4-FFF2-40B4-BE49-F238E27FC236}">
                <a16:creationId xmlns:a16="http://schemas.microsoft.com/office/drawing/2014/main" id="{DD35DED7-9092-EF99-A096-A75DF4472535}"/>
              </a:ext>
            </a:extLst>
          </p:cNvPr>
          <p:cNvSpPr txBox="1"/>
          <p:nvPr/>
        </p:nvSpPr>
        <p:spPr>
          <a:xfrm>
            <a:off x="10219567" y="0"/>
            <a:ext cx="2273799" cy="523220"/>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GB" altLang="zh-CN" sz="2800" dirty="0">
                <a:solidFill>
                  <a:schemeClr val="bg1"/>
                </a:solidFill>
                <a:latin typeface="PingFang SC"/>
              </a:rPr>
              <a:t>p</a:t>
            </a:r>
            <a:r>
              <a:rPr lang="en-GB" altLang="zh-CN" sz="2800" b="0" i="0" dirty="0">
                <a:solidFill>
                  <a:schemeClr val="bg1"/>
                </a:solidFill>
                <a:effectLst/>
                <a:latin typeface="PingFang SC"/>
              </a:rPr>
              <a:t>ositive side</a:t>
            </a:r>
            <a:endParaRPr lang="en-US" altLang="zh-CN" sz="2800" dirty="0">
              <a:solidFill>
                <a:schemeClr val="bg1"/>
              </a:solidFill>
              <a:latin typeface="PingFang SC"/>
            </a:endParaRPr>
          </a:p>
        </p:txBody>
      </p:sp>
      <p:sp>
        <p:nvSpPr>
          <p:cNvPr id="7" name="文本框 6">
            <a:extLst>
              <a:ext uri="{FF2B5EF4-FFF2-40B4-BE49-F238E27FC236}">
                <a16:creationId xmlns:a16="http://schemas.microsoft.com/office/drawing/2014/main" id="{080BEF6A-9AFF-4531-B4A0-E42D5294E025}"/>
              </a:ext>
            </a:extLst>
          </p:cNvPr>
          <p:cNvSpPr txBox="1"/>
          <p:nvPr/>
        </p:nvSpPr>
        <p:spPr>
          <a:xfrm>
            <a:off x="6590432" y="5504780"/>
            <a:ext cx="4557062" cy="523220"/>
          </a:xfrm>
          <a:prstGeom prst="rect">
            <a:avLst/>
          </a:prstGeom>
          <a:noFill/>
        </p:spPr>
        <p:txBody>
          <a:bodyPr wrap="square">
            <a:spAutoFit/>
          </a:bodyPr>
          <a:lstStyle/>
          <a:p>
            <a:pPr algn="l"/>
            <a:r>
              <a:rPr lang="en-US" altLang="zh-CN" sz="2800" b="1" i="0" dirty="0">
                <a:solidFill>
                  <a:srgbClr val="2A2B2E"/>
                </a:solidFill>
                <a:effectLst/>
                <a:latin typeface="PingFang SC"/>
              </a:rPr>
              <a:t>P</a:t>
            </a:r>
            <a:r>
              <a:rPr lang="en-GB" altLang="zh-CN" sz="2800" b="1" dirty="0" err="1">
                <a:solidFill>
                  <a:srgbClr val="2A2B2E"/>
                </a:solidFill>
                <a:latin typeface="PingFang SC"/>
              </a:rPr>
              <a:t>arallel</a:t>
            </a:r>
            <a:r>
              <a:rPr lang="en-GB" altLang="zh-CN" sz="2800" b="1" dirty="0">
                <a:solidFill>
                  <a:srgbClr val="2A2B2E"/>
                </a:solidFill>
                <a:latin typeface="PingFang SC"/>
              </a:rPr>
              <a:t> sentence/enumerate</a:t>
            </a:r>
            <a:endParaRPr lang="en-GB" altLang="zh-CN" sz="2800" b="1" i="0" dirty="0">
              <a:solidFill>
                <a:srgbClr val="2A2B2E"/>
              </a:solidFill>
              <a:effectLst/>
              <a:latin typeface="PingFang SC"/>
            </a:endParaRPr>
          </a:p>
        </p:txBody>
      </p:sp>
      <p:pic>
        <p:nvPicPr>
          <p:cNvPr id="8" name="图片 7" descr="文本&#10;&#10;中度可信度描述已自动生成">
            <a:extLst>
              <a:ext uri="{FF2B5EF4-FFF2-40B4-BE49-F238E27FC236}">
                <a16:creationId xmlns:a16="http://schemas.microsoft.com/office/drawing/2014/main" id="{681B7EBC-BBB3-2842-D7C5-12AC1556411F}"/>
              </a:ext>
            </a:extLst>
          </p:cNvPr>
          <p:cNvPicPr>
            <a:picLocks noChangeAspect="1"/>
          </p:cNvPicPr>
          <p:nvPr/>
        </p:nvPicPr>
        <p:blipFill rotWithShape="1">
          <a:blip r:embed="rId2"/>
          <a:srcRect b="45530"/>
          <a:stretch/>
        </p:blipFill>
        <p:spPr>
          <a:xfrm>
            <a:off x="390667" y="1290082"/>
            <a:ext cx="5400124" cy="4621619"/>
          </a:xfrm>
          <a:prstGeom prst="rect">
            <a:avLst/>
          </a:prstGeom>
        </p:spPr>
      </p:pic>
      <p:pic>
        <p:nvPicPr>
          <p:cNvPr id="11" name="图片 10" descr="文本&#10;&#10;中度可信度描述已自动生成">
            <a:extLst>
              <a:ext uri="{FF2B5EF4-FFF2-40B4-BE49-F238E27FC236}">
                <a16:creationId xmlns:a16="http://schemas.microsoft.com/office/drawing/2014/main" id="{BA4AFC72-D4FE-F7A6-5CAA-891EFC6F8204}"/>
              </a:ext>
            </a:extLst>
          </p:cNvPr>
          <p:cNvPicPr>
            <a:picLocks noChangeAspect="1"/>
          </p:cNvPicPr>
          <p:nvPr/>
        </p:nvPicPr>
        <p:blipFill rotWithShape="1">
          <a:blip r:embed="rId2"/>
          <a:srcRect t="49095"/>
          <a:stretch/>
        </p:blipFill>
        <p:spPr>
          <a:xfrm>
            <a:off x="6206603" y="1091610"/>
            <a:ext cx="4940891" cy="3951766"/>
          </a:xfrm>
          <a:prstGeom prst="rect">
            <a:avLst/>
          </a:prstGeom>
        </p:spPr>
      </p:pic>
      <p:sp>
        <p:nvSpPr>
          <p:cNvPr id="12" name="矩形 11">
            <a:extLst>
              <a:ext uri="{FF2B5EF4-FFF2-40B4-BE49-F238E27FC236}">
                <a16:creationId xmlns:a16="http://schemas.microsoft.com/office/drawing/2014/main" id="{263BF06B-19E3-3C00-CA9B-8CFE932E01BC}"/>
              </a:ext>
            </a:extLst>
          </p:cNvPr>
          <p:cNvSpPr/>
          <p:nvPr/>
        </p:nvSpPr>
        <p:spPr>
          <a:xfrm>
            <a:off x="6206603" y="1091610"/>
            <a:ext cx="4852008" cy="386316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3A0D8917-7BFC-49A9-5502-C4B5627BA15F}"/>
              </a:ext>
            </a:extLst>
          </p:cNvPr>
          <p:cNvSpPr/>
          <p:nvPr/>
        </p:nvSpPr>
        <p:spPr>
          <a:xfrm>
            <a:off x="390667" y="3067493"/>
            <a:ext cx="5301296" cy="296050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D414B47C-E771-97B2-E790-E935AA1D4160}"/>
              </a:ext>
            </a:extLst>
          </p:cNvPr>
          <p:cNvSpPr txBox="1"/>
          <p:nvPr/>
        </p:nvSpPr>
        <p:spPr>
          <a:xfrm>
            <a:off x="362314" y="6028000"/>
            <a:ext cx="7564443" cy="461665"/>
          </a:xfrm>
          <a:prstGeom prst="rect">
            <a:avLst/>
          </a:prstGeom>
          <a:noFill/>
        </p:spPr>
        <p:txBody>
          <a:bodyPr wrap="none" rtlCol="0">
            <a:spAutoFit/>
          </a:bodyPr>
          <a:lstStyle/>
          <a:p>
            <a:r>
              <a:rPr lang="en-US" altLang="zh-CN" sz="2400" dirty="0">
                <a:solidFill>
                  <a:srgbClr val="0070C0"/>
                </a:solidFill>
              </a:rPr>
              <a:t>Various of people with bad manner in England at that time</a:t>
            </a:r>
            <a:endParaRPr lang="zh-CN" altLang="en-US" sz="2400" dirty="0">
              <a:solidFill>
                <a:srgbClr val="0070C0"/>
              </a:solidFill>
            </a:endParaRPr>
          </a:p>
        </p:txBody>
      </p:sp>
      <p:sp>
        <p:nvSpPr>
          <p:cNvPr id="5" name="文本框 4">
            <a:extLst>
              <a:ext uri="{FF2B5EF4-FFF2-40B4-BE49-F238E27FC236}">
                <a16:creationId xmlns:a16="http://schemas.microsoft.com/office/drawing/2014/main" id="{C9992A94-5A77-60C3-28F8-F447734D5B59}"/>
              </a:ext>
            </a:extLst>
          </p:cNvPr>
          <p:cNvSpPr txBox="1"/>
          <p:nvPr/>
        </p:nvSpPr>
        <p:spPr>
          <a:xfrm>
            <a:off x="10831142" y="6258832"/>
            <a:ext cx="3324447" cy="523220"/>
          </a:xfrm>
          <a:prstGeom prst="rect">
            <a:avLst/>
          </a:prstGeom>
          <a:noFill/>
        </p:spPr>
        <p:txBody>
          <a:bodyPr wrap="square">
            <a:spAutoFit/>
          </a:bodyPr>
          <a:lstStyle/>
          <a:p>
            <a:r>
              <a:rPr lang="en-US" altLang="zh-CN" sz="2800" b="1" dirty="0">
                <a:latin typeface="PingFang SC"/>
              </a:rPr>
              <a:t>P 96</a:t>
            </a:r>
            <a:endParaRPr lang="zh-CN" altLang="en-US" sz="2800" b="1" dirty="0"/>
          </a:p>
        </p:txBody>
      </p:sp>
    </p:spTree>
    <p:extLst>
      <p:ext uri="{BB962C8B-B14F-4D97-AF65-F5344CB8AC3E}">
        <p14:creationId xmlns:p14="http://schemas.microsoft.com/office/powerpoint/2010/main" val="1757058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DF89214-DF21-2852-09D7-759440D38E3E}"/>
              </a:ext>
            </a:extLst>
          </p:cNvPr>
          <p:cNvSpPr txBox="1"/>
          <p:nvPr/>
        </p:nvSpPr>
        <p:spPr>
          <a:xfrm>
            <a:off x="750264" y="195433"/>
            <a:ext cx="3799368" cy="523220"/>
          </a:xfrm>
          <a:prstGeom prst="rect">
            <a:avLst/>
          </a:prstGeom>
          <a:noFill/>
        </p:spPr>
        <p:txBody>
          <a:bodyPr wrap="square">
            <a:spAutoFit/>
          </a:bodyPr>
          <a:lstStyle/>
          <a:p>
            <a:r>
              <a:rPr lang="en-US" altLang="zh-CN" sz="2800" dirty="0">
                <a:solidFill>
                  <a:schemeClr val="bg1"/>
                </a:solidFill>
                <a:latin typeface="Arial" panose="020B0604020202020204" pitchFamily="34" charset="0"/>
              </a:rPr>
              <a:t>Humor and satire</a:t>
            </a:r>
            <a:endParaRPr lang="zh-CN" altLang="en-US" sz="2800" dirty="0">
              <a:solidFill>
                <a:schemeClr val="bg1"/>
              </a:solidFill>
            </a:endParaRPr>
          </a:p>
        </p:txBody>
      </p:sp>
      <p:sp>
        <p:nvSpPr>
          <p:cNvPr id="4" name="文本框 3">
            <a:extLst>
              <a:ext uri="{FF2B5EF4-FFF2-40B4-BE49-F238E27FC236}">
                <a16:creationId xmlns:a16="http://schemas.microsoft.com/office/drawing/2014/main" id="{85F22C65-9534-B58D-1619-4B133103BCA2}"/>
              </a:ext>
            </a:extLst>
          </p:cNvPr>
          <p:cNvSpPr txBox="1"/>
          <p:nvPr/>
        </p:nvSpPr>
        <p:spPr>
          <a:xfrm>
            <a:off x="171500" y="103101"/>
            <a:ext cx="578764" cy="646331"/>
          </a:xfrm>
          <a:prstGeom prst="rect">
            <a:avLst/>
          </a:prstGeom>
          <a:noFill/>
        </p:spPr>
        <p:txBody>
          <a:bodyPr wrap="square">
            <a:spAutoFit/>
          </a:bodyPr>
          <a:lstStyle/>
          <a:p>
            <a:pPr algn="l"/>
            <a:r>
              <a:rPr lang="zh-CN" altLang="en-US" sz="3600" b="1" i="0" dirty="0">
                <a:solidFill>
                  <a:schemeClr val="bg1"/>
                </a:solidFill>
                <a:effectLst/>
                <a:latin typeface="PingFang SC"/>
              </a:rPr>
              <a:t>①</a:t>
            </a:r>
            <a:endParaRPr lang="en-GB" altLang="zh-CN" sz="3600" b="1" i="0" dirty="0">
              <a:solidFill>
                <a:schemeClr val="bg1"/>
              </a:solidFill>
              <a:effectLst/>
              <a:latin typeface="PingFang SC"/>
            </a:endParaRPr>
          </a:p>
        </p:txBody>
      </p:sp>
      <p:sp>
        <p:nvSpPr>
          <p:cNvPr id="2" name="文本框 1">
            <a:extLst>
              <a:ext uri="{FF2B5EF4-FFF2-40B4-BE49-F238E27FC236}">
                <a16:creationId xmlns:a16="http://schemas.microsoft.com/office/drawing/2014/main" id="{36DDB6CB-38A1-31C0-889B-058DCD3FF0AE}"/>
              </a:ext>
            </a:extLst>
          </p:cNvPr>
          <p:cNvSpPr txBox="1"/>
          <p:nvPr/>
        </p:nvSpPr>
        <p:spPr>
          <a:xfrm>
            <a:off x="171500" y="841764"/>
            <a:ext cx="3944548" cy="523220"/>
          </a:xfrm>
          <a:prstGeom prst="rect">
            <a:avLst/>
          </a:prstGeom>
          <a:noFill/>
        </p:spPr>
        <p:txBody>
          <a:bodyPr wrap="square">
            <a:spAutoFit/>
          </a:bodyPr>
          <a:lstStyle/>
          <a:p>
            <a:r>
              <a:rPr lang="zh-CN" altLang="en-US" sz="2800" b="1" dirty="0">
                <a:latin typeface="PingFang SC"/>
              </a:rPr>
              <a:t>② </a:t>
            </a:r>
            <a:r>
              <a:rPr lang="en-GB" altLang="zh-CN" sz="2800" b="1" dirty="0">
                <a:latin typeface="PingFang SC"/>
              </a:rPr>
              <a:t>Sarcastic statement</a:t>
            </a:r>
            <a:r>
              <a:rPr lang="en-US" altLang="zh-CN" sz="2800" b="1" dirty="0">
                <a:latin typeface="PingFang SC"/>
              </a:rPr>
              <a:t>s</a:t>
            </a:r>
            <a:endParaRPr lang="zh-CN" altLang="en-US" sz="2800" b="1" dirty="0">
              <a:latin typeface="PingFang SC"/>
            </a:endParaRPr>
          </a:p>
        </p:txBody>
      </p:sp>
      <p:sp>
        <p:nvSpPr>
          <p:cNvPr id="6" name="TextBox 6">
            <a:extLst>
              <a:ext uri="{FF2B5EF4-FFF2-40B4-BE49-F238E27FC236}">
                <a16:creationId xmlns:a16="http://schemas.microsoft.com/office/drawing/2014/main" id="{DD35DED7-9092-EF99-A096-A75DF4472535}"/>
              </a:ext>
            </a:extLst>
          </p:cNvPr>
          <p:cNvSpPr txBox="1"/>
          <p:nvPr/>
        </p:nvSpPr>
        <p:spPr>
          <a:xfrm>
            <a:off x="10219567" y="0"/>
            <a:ext cx="2273799" cy="523220"/>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GB" altLang="zh-CN" sz="2800" dirty="0">
                <a:solidFill>
                  <a:schemeClr val="bg1"/>
                </a:solidFill>
                <a:latin typeface="PingFang SC"/>
              </a:rPr>
              <a:t>p</a:t>
            </a:r>
            <a:r>
              <a:rPr lang="en-GB" altLang="zh-CN" sz="2800" b="0" i="0" dirty="0">
                <a:solidFill>
                  <a:schemeClr val="bg1"/>
                </a:solidFill>
                <a:effectLst/>
                <a:latin typeface="PingFang SC"/>
              </a:rPr>
              <a:t>ositive side</a:t>
            </a:r>
            <a:endParaRPr lang="en-US" altLang="zh-CN" sz="2800" dirty="0">
              <a:solidFill>
                <a:schemeClr val="bg1"/>
              </a:solidFill>
              <a:latin typeface="PingFang SC"/>
            </a:endParaRPr>
          </a:p>
        </p:txBody>
      </p:sp>
      <p:sp>
        <p:nvSpPr>
          <p:cNvPr id="7" name="文本框 6">
            <a:extLst>
              <a:ext uri="{FF2B5EF4-FFF2-40B4-BE49-F238E27FC236}">
                <a16:creationId xmlns:a16="http://schemas.microsoft.com/office/drawing/2014/main" id="{080BEF6A-9AFF-4531-B4A0-E42D5294E025}"/>
              </a:ext>
            </a:extLst>
          </p:cNvPr>
          <p:cNvSpPr txBox="1"/>
          <p:nvPr/>
        </p:nvSpPr>
        <p:spPr>
          <a:xfrm>
            <a:off x="1523954" y="5286112"/>
            <a:ext cx="3767373" cy="523220"/>
          </a:xfrm>
          <a:prstGeom prst="rect">
            <a:avLst/>
          </a:prstGeom>
          <a:noFill/>
        </p:spPr>
        <p:txBody>
          <a:bodyPr wrap="square">
            <a:spAutoFit/>
          </a:bodyPr>
          <a:lstStyle/>
          <a:p>
            <a:pPr algn="l"/>
            <a:r>
              <a:rPr lang="en-US" altLang="zh-CN" sz="2800" b="1" dirty="0">
                <a:solidFill>
                  <a:srgbClr val="2A2B2E"/>
                </a:solidFill>
                <a:latin typeface="PingFang SC"/>
              </a:rPr>
              <a:t>Indirect satire</a:t>
            </a:r>
            <a:endParaRPr lang="en-GB" altLang="zh-CN" sz="2800" b="1" i="0" dirty="0">
              <a:solidFill>
                <a:srgbClr val="2A2B2E"/>
              </a:solidFill>
              <a:effectLst/>
              <a:latin typeface="PingFang SC"/>
            </a:endParaRPr>
          </a:p>
        </p:txBody>
      </p:sp>
      <p:pic>
        <p:nvPicPr>
          <p:cNvPr id="8" name="图片 7" descr="文本&#10;&#10;描述已自动生成">
            <a:extLst>
              <a:ext uri="{FF2B5EF4-FFF2-40B4-BE49-F238E27FC236}">
                <a16:creationId xmlns:a16="http://schemas.microsoft.com/office/drawing/2014/main" id="{6D2D647C-17FC-2252-F456-C3CC1C756AD9}"/>
              </a:ext>
            </a:extLst>
          </p:cNvPr>
          <p:cNvPicPr>
            <a:picLocks noChangeAspect="1"/>
          </p:cNvPicPr>
          <p:nvPr/>
        </p:nvPicPr>
        <p:blipFill>
          <a:blip r:embed="rId2"/>
          <a:stretch>
            <a:fillRect/>
          </a:stretch>
        </p:blipFill>
        <p:spPr>
          <a:xfrm>
            <a:off x="470552" y="1988399"/>
            <a:ext cx="5322038" cy="2102320"/>
          </a:xfrm>
          <a:prstGeom prst="rect">
            <a:avLst/>
          </a:prstGeom>
        </p:spPr>
      </p:pic>
      <p:pic>
        <p:nvPicPr>
          <p:cNvPr id="12" name="图片 11" descr="文本, 信件&#10;&#10;描述已自动生成">
            <a:extLst>
              <a:ext uri="{FF2B5EF4-FFF2-40B4-BE49-F238E27FC236}">
                <a16:creationId xmlns:a16="http://schemas.microsoft.com/office/drawing/2014/main" id="{66B07089-BBFF-91AC-50B1-F2B2C0EA3949}"/>
              </a:ext>
            </a:extLst>
          </p:cNvPr>
          <p:cNvPicPr>
            <a:picLocks noChangeAspect="1"/>
          </p:cNvPicPr>
          <p:nvPr/>
        </p:nvPicPr>
        <p:blipFill>
          <a:blip r:embed="rId3"/>
          <a:stretch>
            <a:fillRect/>
          </a:stretch>
        </p:blipFill>
        <p:spPr>
          <a:xfrm>
            <a:off x="5894314" y="1722474"/>
            <a:ext cx="5706632" cy="4398445"/>
          </a:xfrm>
          <a:prstGeom prst="rect">
            <a:avLst/>
          </a:prstGeom>
        </p:spPr>
      </p:pic>
      <p:sp>
        <p:nvSpPr>
          <p:cNvPr id="14" name="矩形 13">
            <a:extLst>
              <a:ext uri="{FF2B5EF4-FFF2-40B4-BE49-F238E27FC236}">
                <a16:creationId xmlns:a16="http://schemas.microsoft.com/office/drawing/2014/main" id="{8F601669-FC97-CB28-3DFE-DEDCB1C1B989}"/>
              </a:ext>
            </a:extLst>
          </p:cNvPr>
          <p:cNvSpPr/>
          <p:nvPr/>
        </p:nvSpPr>
        <p:spPr>
          <a:xfrm>
            <a:off x="5894314" y="3001306"/>
            <a:ext cx="5706632" cy="124462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DC9C7D7-BB0E-ABE0-2613-8C2CACDAF735}"/>
              </a:ext>
            </a:extLst>
          </p:cNvPr>
          <p:cNvSpPr/>
          <p:nvPr/>
        </p:nvSpPr>
        <p:spPr>
          <a:xfrm>
            <a:off x="396789" y="2098158"/>
            <a:ext cx="5322038" cy="8266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F6663674-9193-7F9E-0B52-0E640CCC3F7D}"/>
              </a:ext>
            </a:extLst>
          </p:cNvPr>
          <p:cNvSpPr txBox="1"/>
          <p:nvPr/>
        </p:nvSpPr>
        <p:spPr>
          <a:xfrm>
            <a:off x="750264" y="3582231"/>
            <a:ext cx="4823052" cy="1569660"/>
          </a:xfrm>
          <a:prstGeom prst="rect">
            <a:avLst/>
          </a:prstGeom>
          <a:noFill/>
        </p:spPr>
        <p:txBody>
          <a:bodyPr wrap="none" rtlCol="0">
            <a:spAutoFit/>
          </a:bodyPr>
          <a:lstStyle/>
          <a:p>
            <a:r>
              <a:rPr lang="en-US" altLang="zh-CN" sz="2400" dirty="0">
                <a:solidFill>
                  <a:srgbClr val="C00000"/>
                </a:solidFill>
              </a:rPr>
              <a:t>“I should be tolerant to the King’s </a:t>
            </a:r>
          </a:p>
          <a:p>
            <a:r>
              <a:rPr lang="en-US" altLang="zh-CN" sz="2400" dirty="0">
                <a:solidFill>
                  <a:srgbClr val="C00000"/>
                </a:solidFill>
              </a:rPr>
              <a:t>prejudices and narrowness. </a:t>
            </a:r>
            <a:r>
              <a:rPr lang="en-US" altLang="zh-CN" sz="2400" dirty="0">
                <a:solidFill>
                  <a:srgbClr val="00B050"/>
                </a:solidFill>
              </a:rPr>
              <a:t>After all, </a:t>
            </a:r>
          </a:p>
          <a:p>
            <a:r>
              <a:rPr lang="en-US" altLang="zh-CN" sz="2400" dirty="0">
                <a:solidFill>
                  <a:srgbClr val="00B050"/>
                </a:solidFill>
              </a:rPr>
              <a:t>he is not a European,  no wander he </a:t>
            </a:r>
          </a:p>
          <a:p>
            <a:r>
              <a:rPr lang="en-US" altLang="zh-CN" sz="2400" dirty="0">
                <a:solidFill>
                  <a:srgbClr val="00B050"/>
                </a:solidFill>
              </a:rPr>
              <a:t>has such bad manners. ”</a:t>
            </a:r>
            <a:endParaRPr lang="zh-CN" altLang="en-US" sz="2400" dirty="0">
              <a:solidFill>
                <a:srgbClr val="00B050"/>
              </a:solidFill>
            </a:endParaRPr>
          </a:p>
        </p:txBody>
      </p:sp>
      <p:sp>
        <p:nvSpPr>
          <p:cNvPr id="19" name="矩形 18">
            <a:extLst>
              <a:ext uri="{FF2B5EF4-FFF2-40B4-BE49-F238E27FC236}">
                <a16:creationId xmlns:a16="http://schemas.microsoft.com/office/drawing/2014/main" id="{4904F09C-B969-9119-EC86-74C69B546ECF}"/>
              </a:ext>
            </a:extLst>
          </p:cNvPr>
          <p:cNvSpPr/>
          <p:nvPr/>
        </p:nvSpPr>
        <p:spPr>
          <a:xfrm>
            <a:off x="6034070" y="3793527"/>
            <a:ext cx="5406562" cy="114706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21" name="文本框 20">
            <a:extLst>
              <a:ext uri="{FF2B5EF4-FFF2-40B4-BE49-F238E27FC236}">
                <a16:creationId xmlns:a16="http://schemas.microsoft.com/office/drawing/2014/main" id="{3D66712A-D7A7-B923-4E82-2641427E7AB4}"/>
              </a:ext>
            </a:extLst>
          </p:cNvPr>
          <p:cNvSpPr txBox="1"/>
          <p:nvPr/>
        </p:nvSpPr>
        <p:spPr>
          <a:xfrm>
            <a:off x="460882" y="6237416"/>
            <a:ext cx="6255488" cy="461665"/>
          </a:xfrm>
          <a:prstGeom prst="rect">
            <a:avLst/>
          </a:prstGeom>
          <a:noFill/>
        </p:spPr>
        <p:txBody>
          <a:bodyPr wrap="square">
            <a:spAutoFit/>
          </a:bodyPr>
          <a:lstStyle/>
          <a:p>
            <a:pPr algn="l"/>
            <a:r>
              <a:rPr lang="en-US" altLang="zh-CN" sz="2400" b="0" i="0" dirty="0">
                <a:solidFill>
                  <a:srgbClr val="00B050"/>
                </a:solidFill>
                <a:effectLst/>
                <a:latin typeface="PingFang SC"/>
              </a:rPr>
              <a:t>Satirizing the arrogance of Europeans at the time</a:t>
            </a:r>
          </a:p>
        </p:txBody>
      </p:sp>
    </p:spTree>
    <p:extLst>
      <p:ext uri="{BB962C8B-B14F-4D97-AF65-F5344CB8AC3E}">
        <p14:creationId xmlns:p14="http://schemas.microsoft.com/office/powerpoint/2010/main" val="33082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示&#10;&#10;描述已自动生成">
            <a:extLst>
              <a:ext uri="{FF2B5EF4-FFF2-40B4-BE49-F238E27FC236}">
                <a16:creationId xmlns:a16="http://schemas.microsoft.com/office/drawing/2014/main" id="{FC8B7A73-ABB9-C577-7546-85446897417D}"/>
              </a:ext>
            </a:extLst>
          </p:cNvPr>
          <p:cNvPicPr>
            <a:picLocks noChangeAspect="1"/>
          </p:cNvPicPr>
          <p:nvPr/>
        </p:nvPicPr>
        <p:blipFill>
          <a:blip r:embed="rId2"/>
          <a:stretch>
            <a:fillRect/>
          </a:stretch>
        </p:blipFill>
        <p:spPr>
          <a:xfrm>
            <a:off x="6304536" y="985282"/>
            <a:ext cx="4178985" cy="5766391"/>
          </a:xfrm>
          <a:prstGeom prst="rect">
            <a:avLst/>
          </a:prstGeom>
        </p:spPr>
      </p:pic>
      <p:pic>
        <p:nvPicPr>
          <p:cNvPr id="5" name="图片 4" descr="图示&#10;&#10;描述已自动生成">
            <a:extLst>
              <a:ext uri="{FF2B5EF4-FFF2-40B4-BE49-F238E27FC236}">
                <a16:creationId xmlns:a16="http://schemas.microsoft.com/office/drawing/2014/main" id="{8184B734-3049-516C-CAB9-B88CF0A0B886}"/>
              </a:ext>
            </a:extLst>
          </p:cNvPr>
          <p:cNvPicPr>
            <a:picLocks noChangeAspect="1"/>
          </p:cNvPicPr>
          <p:nvPr/>
        </p:nvPicPr>
        <p:blipFill>
          <a:blip r:embed="rId3"/>
          <a:stretch>
            <a:fillRect/>
          </a:stretch>
        </p:blipFill>
        <p:spPr>
          <a:xfrm>
            <a:off x="259365" y="1696113"/>
            <a:ext cx="5616895" cy="4552286"/>
          </a:xfrm>
          <a:prstGeom prst="rect">
            <a:avLst/>
          </a:prstGeom>
        </p:spPr>
      </p:pic>
      <p:cxnSp>
        <p:nvCxnSpPr>
          <p:cNvPr id="7" name="直接连接符 6">
            <a:extLst>
              <a:ext uri="{FF2B5EF4-FFF2-40B4-BE49-F238E27FC236}">
                <a16:creationId xmlns:a16="http://schemas.microsoft.com/office/drawing/2014/main" id="{52B6E8B8-C7F3-35BD-1688-7C2AB010D734}"/>
              </a:ext>
            </a:extLst>
          </p:cNvPr>
          <p:cNvCxnSpPr/>
          <p:nvPr/>
        </p:nvCxnSpPr>
        <p:spPr>
          <a:xfrm>
            <a:off x="5876260" y="1696113"/>
            <a:ext cx="1105787" cy="14936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356C94B-E03D-5AAE-07E3-B4626E8A3ACA}"/>
              </a:ext>
            </a:extLst>
          </p:cNvPr>
          <p:cNvCxnSpPr/>
          <p:nvPr/>
        </p:nvCxnSpPr>
        <p:spPr>
          <a:xfrm flipV="1">
            <a:off x="5887465" y="5295014"/>
            <a:ext cx="1094582" cy="9533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8971AFB3-1B21-18ED-368F-4060B54568ED}"/>
              </a:ext>
            </a:extLst>
          </p:cNvPr>
          <p:cNvSpPr/>
          <p:nvPr/>
        </p:nvSpPr>
        <p:spPr>
          <a:xfrm>
            <a:off x="825223" y="5217042"/>
            <a:ext cx="2310809" cy="63795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0DC0294-72A3-51B9-3345-226B990CCA2D}"/>
              </a:ext>
            </a:extLst>
          </p:cNvPr>
          <p:cNvSpPr txBox="1"/>
          <p:nvPr/>
        </p:nvSpPr>
        <p:spPr>
          <a:xfrm>
            <a:off x="122458" y="880279"/>
            <a:ext cx="4424867" cy="523220"/>
          </a:xfrm>
          <a:prstGeom prst="rect">
            <a:avLst/>
          </a:prstGeom>
          <a:noFill/>
        </p:spPr>
        <p:txBody>
          <a:bodyPr wrap="square">
            <a:spAutoFit/>
          </a:bodyPr>
          <a:lstStyle/>
          <a:p>
            <a:pPr algn="l"/>
            <a:r>
              <a:rPr lang="zh-CN" altLang="en-US" sz="2800" b="1" i="0" dirty="0">
                <a:solidFill>
                  <a:srgbClr val="2A2B2E"/>
                </a:solidFill>
                <a:effectLst/>
                <a:latin typeface="PingFang SC"/>
              </a:rPr>
              <a:t>①</a:t>
            </a:r>
            <a:r>
              <a:rPr lang="en-US" altLang="zh-CN" sz="2800" b="1" dirty="0">
                <a:solidFill>
                  <a:srgbClr val="2A2B2E"/>
                </a:solidFill>
                <a:latin typeface="PingFang SC"/>
              </a:rPr>
              <a:t>D</a:t>
            </a:r>
            <a:r>
              <a:rPr lang="en-US" altLang="zh-CN" sz="2800" b="1" i="0" dirty="0">
                <a:solidFill>
                  <a:srgbClr val="2A2B2E"/>
                </a:solidFill>
                <a:effectLst/>
                <a:latin typeface="PingFang SC"/>
              </a:rPr>
              <a:t>etailed </a:t>
            </a:r>
            <a:r>
              <a:rPr lang="en-GB" altLang="zh-CN" sz="2800" b="1" dirty="0">
                <a:solidFill>
                  <a:srgbClr val="2A2B2E"/>
                </a:solidFill>
                <a:latin typeface="PingFang SC"/>
              </a:rPr>
              <a:t>illustration</a:t>
            </a:r>
            <a:endParaRPr lang="en-GB" altLang="zh-CN" sz="2800" b="1" i="0" dirty="0">
              <a:solidFill>
                <a:srgbClr val="2A2B2E"/>
              </a:solidFill>
              <a:effectLst/>
              <a:latin typeface="PingFang SC"/>
            </a:endParaRPr>
          </a:p>
        </p:txBody>
      </p:sp>
      <p:sp>
        <p:nvSpPr>
          <p:cNvPr id="12" name="文本框 11">
            <a:extLst>
              <a:ext uri="{FF2B5EF4-FFF2-40B4-BE49-F238E27FC236}">
                <a16:creationId xmlns:a16="http://schemas.microsoft.com/office/drawing/2014/main" id="{A4C636C6-20C4-D147-B90D-E4A231B1197B}"/>
              </a:ext>
            </a:extLst>
          </p:cNvPr>
          <p:cNvSpPr txBox="1"/>
          <p:nvPr/>
        </p:nvSpPr>
        <p:spPr>
          <a:xfrm>
            <a:off x="750263" y="195433"/>
            <a:ext cx="6231783" cy="523220"/>
          </a:xfrm>
          <a:prstGeom prst="rect">
            <a:avLst/>
          </a:prstGeom>
          <a:noFill/>
        </p:spPr>
        <p:txBody>
          <a:bodyPr wrap="square">
            <a:spAutoFit/>
          </a:bodyPr>
          <a:lstStyle/>
          <a:p>
            <a:r>
              <a:rPr lang="en-US" altLang="zh-CN" sz="2800" dirty="0">
                <a:solidFill>
                  <a:schemeClr val="bg1"/>
                </a:solidFill>
                <a:latin typeface="Arial" panose="020B0604020202020204" pitchFamily="34" charset="0"/>
              </a:rPr>
              <a:t>Make events be the truths </a:t>
            </a:r>
            <a:endParaRPr lang="zh-CN" altLang="en-US" sz="2800" dirty="0">
              <a:solidFill>
                <a:schemeClr val="bg1"/>
              </a:solidFill>
              <a:latin typeface="Arial" panose="020B0604020202020204" pitchFamily="34" charset="0"/>
            </a:endParaRPr>
          </a:p>
        </p:txBody>
      </p:sp>
      <p:sp>
        <p:nvSpPr>
          <p:cNvPr id="13" name="文本框 12">
            <a:extLst>
              <a:ext uri="{FF2B5EF4-FFF2-40B4-BE49-F238E27FC236}">
                <a16:creationId xmlns:a16="http://schemas.microsoft.com/office/drawing/2014/main" id="{552D7B17-1976-2FB3-7D1C-856FDFB92577}"/>
              </a:ext>
            </a:extLst>
          </p:cNvPr>
          <p:cNvSpPr txBox="1"/>
          <p:nvPr/>
        </p:nvSpPr>
        <p:spPr>
          <a:xfrm>
            <a:off x="171500" y="103101"/>
            <a:ext cx="578764" cy="646331"/>
          </a:xfrm>
          <a:prstGeom prst="rect">
            <a:avLst/>
          </a:prstGeom>
          <a:noFill/>
        </p:spPr>
        <p:txBody>
          <a:bodyPr wrap="square">
            <a:spAutoFit/>
          </a:bodyPr>
          <a:lstStyle/>
          <a:p>
            <a:pPr algn="l"/>
            <a:r>
              <a:rPr lang="zh-CN" altLang="en-US" sz="3600" b="1" i="0" dirty="0">
                <a:solidFill>
                  <a:schemeClr val="bg1"/>
                </a:solidFill>
                <a:effectLst/>
                <a:latin typeface="PingFang SC"/>
              </a:rPr>
              <a:t>②</a:t>
            </a:r>
            <a:endParaRPr lang="en-GB" altLang="zh-CN" sz="3600" b="1" i="0" dirty="0">
              <a:solidFill>
                <a:schemeClr val="bg1"/>
              </a:solidFill>
              <a:effectLst/>
              <a:latin typeface="PingFang SC"/>
            </a:endParaRPr>
          </a:p>
        </p:txBody>
      </p:sp>
      <p:sp>
        <p:nvSpPr>
          <p:cNvPr id="14" name="TextBox 6">
            <a:extLst>
              <a:ext uri="{FF2B5EF4-FFF2-40B4-BE49-F238E27FC236}">
                <a16:creationId xmlns:a16="http://schemas.microsoft.com/office/drawing/2014/main" id="{BE7E3903-D9F8-FAE8-DAAE-E1997D93394A}"/>
              </a:ext>
            </a:extLst>
          </p:cNvPr>
          <p:cNvSpPr txBox="1"/>
          <p:nvPr/>
        </p:nvSpPr>
        <p:spPr>
          <a:xfrm>
            <a:off x="10219567" y="0"/>
            <a:ext cx="2273799" cy="523220"/>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GB" altLang="zh-CN" sz="2800" dirty="0">
                <a:solidFill>
                  <a:schemeClr val="bg1"/>
                </a:solidFill>
                <a:latin typeface="PingFang SC"/>
              </a:rPr>
              <a:t>p</a:t>
            </a:r>
            <a:r>
              <a:rPr lang="en-GB" altLang="zh-CN" sz="2800" b="0" i="0" dirty="0">
                <a:solidFill>
                  <a:schemeClr val="bg1"/>
                </a:solidFill>
                <a:effectLst/>
                <a:latin typeface="PingFang SC"/>
              </a:rPr>
              <a:t>ositive side</a:t>
            </a:r>
            <a:endParaRPr lang="en-US" altLang="zh-CN" sz="2800" dirty="0">
              <a:solidFill>
                <a:schemeClr val="bg1"/>
              </a:solidFill>
              <a:latin typeface="PingFang SC"/>
            </a:endParaRPr>
          </a:p>
        </p:txBody>
      </p:sp>
      <p:sp>
        <p:nvSpPr>
          <p:cNvPr id="2" name="文本框 1">
            <a:extLst>
              <a:ext uri="{FF2B5EF4-FFF2-40B4-BE49-F238E27FC236}">
                <a16:creationId xmlns:a16="http://schemas.microsoft.com/office/drawing/2014/main" id="{F7363FC9-E25B-B26B-B33C-74F99D72F1A8}"/>
              </a:ext>
            </a:extLst>
          </p:cNvPr>
          <p:cNvSpPr txBox="1"/>
          <p:nvPr/>
        </p:nvSpPr>
        <p:spPr>
          <a:xfrm>
            <a:off x="10911797" y="6334780"/>
            <a:ext cx="3324447" cy="523220"/>
          </a:xfrm>
          <a:prstGeom prst="rect">
            <a:avLst/>
          </a:prstGeom>
          <a:noFill/>
        </p:spPr>
        <p:txBody>
          <a:bodyPr wrap="square">
            <a:spAutoFit/>
          </a:bodyPr>
          <a:lstStyle/>
          <a:p>
            <a:r>
              <a:rPr lang="en-US" altLang="zh-CN" sz="2800" b="1" dirty="0">
                <a:latin typeface="PingFang SC"/>
              </a:rPr>
              <a:t>P 1</a:t>
            </a:r>
            <a:endParaRPr lang="zh-CN" altLang="en-US" sz="2800" b="1" dirty="0"/>
          </a:p>
        </p:txBody>
      </p:sp>
    </p:spTree>
    <p:extLst>
      <p:ext uri="{BB962C8B-B14F-4D97-AF65-F5344CB8AC3E}">
        <p14:creationId xmlns:p14="http://schemas.microsoft.com/office/powerpoint/2010/main" val="3039120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A4C636C6-20C4-D147-B90D-E4A231B1197B}"/>
              </a:ext>
            </a:extLst>
          </p:cNvPr>
          <p:cNvSpPr txBox="1"/>
          <p:nvPr/>
        </p:nvSpPr>
        <p:spPr>
          <a:xfrm>
            <a:off x="750263" y="195433"/>
            <a:ext cx="6231783" cy="523220"/>
          </a:xfrm>
          <a:prstGeom prst="rect">
            <a:avLst/>
          </a:prstGeom>
          <a:noFill/>
        </p:spPr>
        <p:txBody>
          <a:bodyPr wrap="square">
            <a:spAutoFit/>
          </a:bodyPr>
          <a:lstStyle/>
          <a:p>
            <a:r>
              <a:rPr lang="en-US" altLang="zh-CN" sz="2800" dirty="0">
                <a:solidFill>
                  <a:schemeClr val="bg1"/>
                </a:solidFill>
                <a:latin typeface="Arial" panose="020B0604020202020204" pitchFamily="34" charset="0"/>
              </a:rPr>
              <a:t>Make events be the truths </a:t>
            </a:r>
            <a:endParaRPr lang="zh-CN" altLang="en-US" sz="2800" dirty="0">
              <a:solidFill>
                <a:schemeClr val="bg1"/>
              </a:solidFill>
              <a:latin typeface="Arial" panose="020B0604020202020204" pitchFamily="34" charset="0"/>
            </a:endParaRPr>
          </a:p>
        </p:txBody>
      </p:sp>
      <p:sp>
        <p:nvSpPr>
          <p:cNvPr id="13" name="文本框 12">
            <a:extLst>
              <a:ext uri="{FF2B5EF4-FFF2-40B4-BE49-F238E27FC236}">
                <a16:creationId xmlns:a16="http://schemas.microsoft.com/office/drawing/2014/main" id="{552D7B17-1976-2FB3-7D1C-856FDFB92577}"/>
              </a:ext>
            </a:extLst>
          </p:cNvPr>
          <p:cNvSpPr txBox="1"/>
          <p:nvPr/>
        </p:nvSpPr>
        <p:spPr>
          <a:xfrm>
            <a:off x="171500" y="103101"/>
            <a:ext cx="578764" cy="646331"/>
          </a:xfrm>
          <a:prstGeom prst="rect">
            <a:avLst/>
          </a:prstGeom>
          <a:noFill/>
        </p:spPr>
        <p:txBody>
          <a:bodyPr wrap="square">
            <a:spAutoFit/>
          </a:bodyPr>
          <a:lstStyle/>
          <a:p>
            <a:pPr algn="l"/>
            <a:r>
              <a:rPr lang="zh-CN" altLang="en-US" sz="3600" b="1" i="0" dirty="0">
                <a:solidFill>
                  <a:schemeClr val="bg1"/>
                </a:solidFill>
                <a:effectLst/>
                <a:latin typeface="PingFang SC"/>
              </a:rPr>
              <a:t>②</a:t>
            </a:r>
            <a:endParaRPr lang="en-GB" altLang="zh-CN" sz="3600" b="1" i="0" dirty="0">
              <a:solidFill>
                <a:schemeClr val="bg1"/>
              </a:solidFill>
              <a:effectLst/>
              <a:latin typeface="PingFang SC"/>
            </a:endParaRPr>
          </a:p>
        </p:txBody>
      </p:sp>
      <p:sp>
        <p:nvSpPr>
          <p:cNvPr id="2" name="文本框 1">
            <a:extLst>
              <a:ext uri="{FF2B5EF4-FFF2-40B4-BE49-F238E27FC236}">
                <a16:creationId xmlns:a16="http://schemas.microsoft.com/office/drawing/2014/main" id="{C70D2F1F-94D4-6BD9-F56F-2EF822EA86A7}"/>
              </a:ext>
            </a:extLst>
          </p:cNvPr>
          <p:cNvSpPr txBox="1"/>
          <p:nvPr/>
        </p:nvSpPr>
        <p:spPr>
          <a:xfrm>
            <a:off x="171500" y="841764"/>
            <a:ext cx="3324447" cy="523220"/>
          </a:xfrm>
          <a:prstGeom prst="rect">
            <a:avLst/>
          </a:prstGeom>
          <a:noFill/>
        </p:spPr>
        <p:txBody>
          <a:bodyPr wrap="square">
            <a:spAutoFit/>
          </a:bodyPr>
          <a:lstStyle/>
          <a:p>
            <a:r>
              <a:rPr lang="zh-CN" altLang="en-US" sz="2800" b="1" i="0" u="none" strike="noStrike" dirty="0">
                <a:effectLst/>
                <a:latin typeface="PingFang SC"/>
              </a:rPr>
              <a:t>② </a:t>
            </a:r>
            <a:r>
              <a:rPr lang="en-US" altLang="zh-CN" sz="2800" b="1" dirty="0">
                <a:latin typeface="PingFang SC"/>
              </a:rPr>
              <a:t>R</a:t>
            </a:r>
            <a:r>
              <a:rPr lang="en-US" altLang="zh-CN" sz="2800" b="1" i="0" u="none" strike="noStrike" dirty="0">
                <a:effectLst/>
                <a:latin typeface="PingFang SC"/>
              </a:rPr>
              <a:t>ealistic </a:t>
            </a:r>
            <a:r>
              <a:rPr lang="en-US" altLang="zh-CN" sz="2800" b="1" dirty="0">
                <a:latin typeface="PingFang SC"/>
              </a:rPr>
              <a:t>words</a:t>
            </a:r>
            <a:endParaRPr lang="zh-CN" altLang="en-US" sz="2800" b="1" dirty="0"/>
          </a:p>
        </p:txBody>
      </p:sp>
      <p:sp>
        <p:nvSpPr>
          <p:cNvPr id="4" name="TextBox 6">
            <a:extLst>
              <a:ext uri="{FF2B5EF4-FFF2-40B4-BE49-F238E27FC236}">
                <a16:creationId xmlns:a16="http://schemas.microsoft.com/office/drawing/2014/main" id="{BB85E1D0-5C18-386B-BC34-6F000FEE91F9}"/>
              </a:ext>
            </a:extLst>
          </p:cNvPr>
          <p:cNvSpPr txBox="1"/>
          <p:nvPr/>
        </p:nvSpPr>
        <p:spPr>
          <a:xfrm>
            <a:off x="10219567" y="0"/>
            <a:ext cx="2273799" cy="523220"/>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GB" altLang="zh-CN" sz="2800" dirty="0">
                <a:solidFill>
                  <a:schemeClr val="bg1"/>
                </a:solidFill>
                <a:latin typeface="PingFang SC"/>
              </a:rPr>
              <a:t>p</a:t>
            </a:r>
            <a:r>
              <a:rPr lang="en-GB" altLang="zh-CN" sz="2800" b="0" i="0" dirty="0">
                <a:solidFill>
                  <a:schemeClr val="bg1"/>
                </a:solidFill>
                <a:effectLst/>
                <a:latin typeface="PingFang SC"/>
              </a:rPr>
              <a:t>ositive side</a:t>
            </a:r>
            <a:endParaRPr lang="en-US" altLang="zh-CN" sz="2800" dirty="0">
              <a:solidFill>
                <a:schemeClr val="bg1"/>
              </a:solidFill>
              <a:latin typeface="PingFang SC"/>
            </a:endParaRPr>
          </a:p>
        </p:txBody>
      </p:sp>
      <p:pic>
        <p:nvPicPr>
          <p:cNvPr id="8" name="图片 7" descr="文本, 信件&#10;&#10;描述已自动生成">
            <a:extLst>
              <a:ext uri="{FF2B5EF4-FFF2-40B4-BE49-F238E27FC236}">
                <a16:creationId xmlns:a16="http://schemas.microsoft.com/office/drawing/2014/main" id="{DA8B7034-71BD-3D4C-7B1F-01EE6F617A57}"/>
              </a:ext>
            </a:extLst>
          </p:cNvPr>
          <p:cNvPicPr>
            <a:picLocks noChangeAspect="1"/>
          </p:cNvPicPr>
          <p:nvPr/>
        </p:nvPicPr>
        <p:blipFill>
          <a:blip r:embed="rId2"/>
          <a:stretch>
            <a:fillRect/>
          </a:stretch>
        </p:blipFill>
        <p:spPr>
          <a:xfrm>
            <a:off x="2315008" y="1364984"/>
            <a:ext cx="6633332" cy="5163879"/>
          </a:xfrm>
          <a:prstGeom prst="rect">
            <a:avLst/>
          </a:prstGeom>
        </p:spPr>
      </p:pic>
      <p:sp>
        <p:nvSpPr>
          <p:cNvPr id="3" name="文本框 2">
            <a:extLst>
              <a:ext uri="{FF2B5EF4-FFF2-40B4-BE49-F238E27FC236}">
                <a16:creationId xmlns:a16="http://schemas.microsoft.com/office/drawing/2014/main" id="{E2139F72-23E1-D89F-098B-3C20B2FD37D1}"/>
              </a:ext>
            </a:extLst>
          </p:cNvPr>
          <p:cNvSpPr txBox="1"/>
          <p:nvPr/>
        </p:nvSpPr>
        <p:spPr>
          <a:xfrm>
            <a:off x="10462437" y="6353654"/>
            <a:ext cx="3324447" cy="523220"/>
          </a:xfrm>
          <a:prstGeom prst="rect">
            <a:avLst/>
          </a:prstGeom>
          <a:noFill/>
        </p:spPr>
        <p:txBody>
          <a:bodyPr wrap="square">
            <a:spAutoFit/>
          </a:bodyPr>
          <a:lstStyle/>
          <a:p>
            <a:r>
              <a:rPr lang="en-US" altLang="zh-CN" sz="2800" b="1" dirty="0">
                <a:latin typeface="PingFang SC"/>
              </a:rPr>
              <a:t>P 3</a:t>
            </a:r>
            <a:endParaRPr lang="zh-CN" altLang="en-US" sz="2800" b="1" dirty="0"/>
          </a:p>
        </p:txBody>
      </p:sp>
    </p:spTree>
    <p:extLst>
      <p:ext uri="{BB962C8B-B14F-4D97-AF65-F5344CB8AC3E}">
        <p14:creationId xmlns:p14="http://schemas.microsoft.com/office/powerpoint/2010/main" val="2410497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AC6BE74-3C90-343D-8BD3-02B3D540DC19}"/>
              </a:ext>
            </a:extLst>
          </p:cNvPr>
          <p:cNvSpPr txBox="1"/>
          <p:nvPr/>
        </p:nvSpPr>
        <p:spPr>
          <a:xfrm>
            <a:off x="638224" y="2589604"/>
            <a:ext cx="11618807" cy="2308324"/>
          </a:xfrm>
          <a:prstGeom prst="rect">
            <a:avLst/>
          </a:prstGeom>
          <a:noFill/>
        </p:spPr>
        <p:txBody>
          <a:bodyPr wrap="square">
            <a:spAutoFit/>
          </a:bodyPr>
          <a:lstStyle/>
          <a:p>
            <a:r>
              <a:rPr lang="en-US" altLang="zh-CN" sz="3600" b="0" i="0" dirty="0">
                <a:solidFill>
                  <a:srgbClr val="2A2B2E"/>
                </a:solidFill>
                <a:effectLst/>
                <a:latin typeface="PingFang SC"/>
              </a:rPr>
              <a:t>The satire of Gulliver's travels is serious, sharp and caustic, but it is not a desperate mockery or boring sarcasm, but to expose the truth, analyze the root cause, and promote people’s reflection and improvement. </a:t>
            </a:r>
            <a:endParaRPr lang="zh-CN" altLang="en-US" sz="3600" dirty="0"/>
          </a:p>
        </p:txBody>
      </p:sp>
      <p:sp>
        <p:nvSpPr>
          <p:cNvPr id="4" name="TextBox 6">
            <a:extLst>
              <a:ext uri="{FF2B5EF4-FFF2-40B4-BE49-F238E27FC236}">
                <a16:creationId xmlns:a16="http://schemas.microsoft.com/office/drawing/2014/main" id="{5A67549B-1383-3725-47E9-0CAA70DC231E}"/>
              </a:ext>
            </a:extLst>
          </p:cNvPr>
          <p:cNvSpPr txBox="1"/>
          <p:nvPr/>
        </p:nvSpPr>
        <p:spPr>
          <a:xfrm>
            <a:off x="1111979" y="128043"/>
            <a:ext cx="10818715"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ea typeface="方正明尚简体" panose="02000000000000000000"/>
              </a:rPr>
              <a:t>Conclusions</a:t>
            </a:r>
            <a:endParaRPr lang="zh-CN" altLang="en-US" sz="3413" dirty="0">
              <a:ln w="6350">
                <a:noFill/>
              </a:ln>
              <a:solidFill>
                <a:schemeClr val="bg1"/>
              </a:solidFill>
              <a:ea typeface="方正明尚简体" panose="02000000000000000000"/>
            </a:endParaRPr>
          </a:p>
        </p:txBody>
      </p:sp>
      <p:grpSp>
        <p:nvGrpSpPr>
          <p:cNvPr id="5" name="组合 4">
            <a:extLst>
              <a:ext uri="{FF2B5EF4-FFF2-40B4-BE49-F238E27FC236}">
                <a16:creationId xmlns:a16="http://schemas.microsoft.com/office/drawing/2014/main" id="{2CB63438-7E04-1163-D638-6A1BC2A8C512}"/>
              </a:ext>
            </a:extLst>
          </p:cNvPr>
          <p:cNvGrpSpPr/>
          <p:nvPr/>
        </p:nvGrpSpPr>
        <p:grpSpPr>
          <a:xfrm rot="19829320">
            <a:off x="372875" y="126975"/>
            <a:ext cx="614957" cy="614957"/>
            <a:chOff x="4482708" y="3301238"/>
            <a:chExt cx="661162" cy="661162"/>
          </a:xfrm>
        </p:grpSpPr>
        <p:grpSp>
          <p:nvGrpSpPr>
            <p:cNvPr id="6" name="组合 5">
              <a:extLst>
                <a:ext uri="{FF2B5EF4-FFF2-40B4-BE49-F238E27FC236}">
                  <a16:creationId xmlns:a16="http://schemas.microsoft.com/office/drawing/2014/main" id="{5DB64ECF-68DD-9C22-4B41-829859A24A5A}"/>
                </a:ext>
              </a:extLst>
            </p:cNvPr>
            <p:cNvGrpSpPr/>
            <p:nvPr/>
          </p:nvGrpSpPr>
          <p:grpSpPr>
            <a:xfrm>
              <a:off x="4482708" y="3301238"/>
              <a:ext cx="661162" cy="661162"/>
              <a:chOff x="775780" y="771550"/>
              <a:chExt cx="1852004" cy="1852004"/>
            </a:xfrm>
          </p:grpSpPr>
          <p:sp>
            <p:nvSpPr>
              <p:cNvPr id="10" name="椭圆 9">
                <a:extLst>
                  <a:ext uri="{FF2B5EF4-FFF2-40B4-BE49-F238E27FC236}">
                    <a16:creationId xmlns:a16="http://schemas.microsoft.com/office/drawing/2014/main" id="{F4705ED9-0BD6-C936-1161-2EEA657A59F5}"/>
                  </a:ext>
                </a:extLst>
              </p:cNvPr>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11" name="椭圆 10">
                <a:extLst>
                  <a:ext uri="{FF2B5EF4-FFF2-40B4-BE49-F238E27FC236}">
                    <a16:creationId xmlns:a16="http://schemas.microsoft.com/office/drawing/2014/main" id="{D65A3DB5-FBED-7F20-B475-93C17F45ED64}"/>
                  </a:ext>
                </a:extLst>
              </p:cNvPr>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7" name="组合 6">
              <a:extLst>
                <a:ext uri="{FF2B5EF4-FFF2-40B4-BE49-F238E27FC236}">
                  <a16:creationId xmlns:a16="http://schemas.microsoft.com/office/drawing/2014/main" id="{D85D7FCD-1157-4706-C22A-2D29A72D675A}"/>
                </a:ext>
              </a:extLst>
            </p:cNvPr>
            <p:cNvGrpSpPr/>
            <p:nvPr/>
          </p:nvGrpSpPr>
          <p:grpSpPr>
            <a:xfrm>
              <a:off x="4679943" y="3516067"/>
              <a:ext cx="266691" cy="231503"/>
              <a:chOff x="6434683" y="510993"/>
              <a:chExt cx="987549" cy="857250"/>
            </a:xfrm>
          </p:grpSpPr>
          <p:sp>
            <p:nvSpPr>
              <p:cNvPr id="8" name="任意多边形 88">
                <a:extLst>
                  <a:ext uri="{FF2B5EF4-FFF2-40B4-BE49-F238E27FC236}">
                    <a16:creationId xmlns:a16="http://schemas.microsoft.com/office/drawing/2014/main" id="{26459D03-E655-755D-81A1-FCE442DE75DD}"/>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9" name="直接连接符 8">
                <a:extLst>
                  <a:ext uri="{FF2B5EF4-FFF2-40B4-BE49-F238E27FC236}">
                    <a16:creationId xmlns:a16="http://schemas.microsoft.com/office/drawing/2014/main" id="{BCBCD324-1445-6938-3D22-4BC4537F37C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2" name="TextBox 6">
            <a:extLst>
              <a:ext uri="{FF2B5EF4-FFF2-40B4-BE49-F238E27FC236}">
                <a16:creationId xmlns:a16="http://schemas.microsoft.com/office/drawing/2014/main" id="{047A6A3C-77D5-EC50-337A-196F7C049837}"/>
              </a:ext>
            </a:extLst>
          </p:cNvPr>
          <p:cNvSpPr txBox="1"/>
          <p:nvPr/>
        </p:nvSpPr>
        <p:spPr>
          <a:xfrm>
            <a:off x="10219567" y="0"/>
            <a:ext cx="2273799" cy="523220"/>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GB" altLang="zh-CN" sz="2800" dirty="0">
                <a:solidFill>
                  <a:schemeClr val="bg1"/>
                </a:solidFill>
                <a:latin typeface="PingFang SC"/>
              </a:rPr>
              <a:t>p</a:t>
            </a:r>
            <a:r>
              <a:rPr lang="en-GB" altLang="zh-CN" sz="2800" b="0" i="0" dirty="0">
                <a:solidFill>
                  <a:schemeClr val="bg1"/>
                </a:solidFill>
                <a:effectLst/>
                <a:latin typeface="PingFang SC"/>
              </a:rPr>
              <a:t>ositive side</a:t>
            </a:r>
            <a:endParaRPr lang="en-US" altLang="zh-CN" sz="2800" dirty="0">
              <a:solidFill>
                <a:schemeClr val="bg1"/>
              </a:solidFill>
              <a:latin typeface="PingFang SC"/>
            </a:endParaRPr>
          </a:p>
        </p:txBody>
      </p:sp>
    </p:spTree>
    <p:extLst>
      <p:ext uri="{BB962C8B-B14F-4D97-AF65-F5344CB8AC3E}">
        <p14:creationId xmlns:p14="http://schemas.microsoft.com/office/powerpoint/2010/main" val="257260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80" y="128043"/>
            <a:ext cx="4925132" cy="612818"/>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Content introduction</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10" name="文本框 9">
            <a:extLst>
              <a:ext uri="{FF2B5EF4-FFF2-40B4-BE49-F238E27FC236}">
                <a16:creationId xmlns:a16="http://schemas.microsoft.com/office/drawing/2014/main" id="{1C238AB5-05FD-545C-233F-03E409651D12}"/>
              </a:ext>
            </a:extLst>
          </p:cNvPr>
          <p:cNvSpPr txBox="1"/>
          <p:nvPr/>
        </p:nvSpPr>
        <p:spPr>
          <a:xfrm>
            <a:off x="1398572" y="2551837"/>
            <a:ext cx="9394855" cy="3046988"/>
          </a:xfrm>
          <a:prstGeom prst="rect">
            <a:avLst/>
          </a:prstGeom>
          <a:noFill/>
        </p:spPr>
        <p:txBody>
          <a:bodyPr wrap="square" rtlCol="0">
            <a:spAutoFit/>
          </a:bodyPr>
          <a:lstStyle/>
          <a:p>
            <a:r>
              <a:rPr lang="en-US" altLang="zh-CN" sz="2400" dirty="0"/>
              <a:t>In Houyhnhnms, Gulliver met Yahoos and Houyhnhnms. The former species regarded Gulliver as their fellows, but Gulliver preferred to live with the wiser Houyhnhnms and had acquired lots of knowledge during their discussion in this trip. Also, he started to hate Yahoos and even human after further understanding their bad qualities. However, the representatives’ disapproval of keeping a Yahoo in a Houyhnhnm’s family forced Gulliver to leave their country. Gulliver left the Houyhnhnms with great grief at last and refused to cope with the rest of humanity.</a:t>
            </a:r>
            <a:endParaRPr lang="zh-CN" altLang="en-US" sz="2400" dirty="0"/>
          </a:p>
        </p:txBody>
      </p:sp>
      <p:sp>
        <p:nvSpPr>
          <p:cNvPr id="11" name="文本框 10">
            <a:extLst>
              <a:ext uri="{FF2B5EF4-FFF2-40B4-BE49-F238E27FC236}">
                <a16:creationId xmlns:a16="http://schemas.microsoft.com/office/drawing/2014/main" id="{CC0EA3F4-DBD3-F78F-8AA2-3EF2255D0840}"/>
              </a:ext>
            </a:extLst>
          </p:cNvPr>
          <p:cNvSpPr txBox="1"/>
          <p:nvPr/>
        </p:nvSpPr>
        <p:spPr>
          <a:xfrm>
            <a:off x="906087" y="1905056"/>
            <a:ext cx="2751513" cy="584775"/>
          </a:xfrm>
          <a:prstGeom prst="rect">
            <a:avLst/>
          </a:prstGeom>
          <a:noFill/>
        </p:spPr>
        <p:txBody>
          <a:bodyPr wrap="square" rtlCol="0">
            <a:spAutoFit/>
          </a:bodyPr>
          <a:lstStyle/>
          <a:p>
            <a:r>
              <a:rPr lang="en-US" altLang="zh-CN" sz="3200" dirty="0"/>
              <a:t>Summary</a:t>
            </a:r>
            <a:endParaRPr lang="zh-CN" altLang="en-US" sz="3200" dirty="0"/>
          </a:p>
        </p:txBody>
      </p:sp>
    </p:spTree>
    <p:extLst>
      <p:ext uri="{BB962C8B-B14F-4D97-AF65-F5344CB8AC3E}">
        <p14:creationId xmlns:p14="http://schemas.microsoft.com/office/powerpoint/2010/main" val="1432406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par>
                          <p:cTn id="10" fill="hold">
                            <p:stCondLst>
                              <p:cond delay="75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3FDBE505-B243-0857-C17D-43F6FC13FF27}"/>
              </a:ext>
            </a:extLst>
          </p:cNvPr>
          <p:cNvSpPr txBox="1"/>
          <p:nvPr/>
        </p:nvSpPr>
        <p:spPr>
          <a:xfrm>
            <a:off x="1596286" y="1214722"/>
            <a:ext cx="8548854" cy="5002203"/>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nSpc>
                <a:spcPct val="150000"/>
              </a:lnSpc>
              <a:defRPr/>
            </a:pPr>
            <a:r>
              <a:rPr lang="en-US" altLang="zh-CN" sz="3200" dirty="0">
                <a:ln w="6350">
                  <a:noFill/>
                </a:ln>
                <a:latin typeface="方正明尚简体" panose="02000000000000000000" pitchFamily="2" charset="-122"/>
                <a:ea typeface="方正明尚简体" panose="02000000000000000000" pitchFamily="2" charset="-122"/>
              </a:rPr>
              <a:t>Why does </a:t>
            </a:r>
            <a:r>
              <a:rPr lang="en-US" altLang="zh-CN" sz="3200" dirty="0">
                <a:ln w="6350">
                  <a:noFill/>
                </a:ln>
                <a:solidFill>
                  <a:srgbClr val="00B0F0"/>
                </a:solidFill>
                <a:latin typeface="方正明尚简体" panose="02000000000000000000" pitchFamily="2" charset="-122"/>
                <a:ea typeface="方正明尚简体" panose="02000000000000000000" pitchFamily="2" charset="-122"/>
              </a:rPr>
              <a:t>Swift</a:t>
            </a:r>
            <a:r>
              <a:rPr lang="en-US" altLang="zh-CN" sz="3200" dirty="0">
                <a:ln w="6350">
                  <a:noFill/>
                </a:ln>
                <a:latin typeface="方正明尚简体" panose="02000000000000000000" pitchFamily="2" charset="-122"/>
                <a:ea typeface="方正明尚简体" panose="02000000000000000000" pitchFamily="2" charset="-122"/>
              </a:rPr>
              <a:t> have such a dissatisfaction </a:t>
            </a:r>
          </a:p>
          <a:p>
            <a:pPr>
              <a:lnSpc>
                <a:spcPct val="150000"/>
              </a:lnSpc>
              <a:defRPr/>
            </a:pPr>
            <a:r>
              <a:rPr lang="en-US" altLang="zh-CN" sz="3200" dirty="0">
                <a:ln w="6350">
                  <a:noFill/>
                </a:ln>
                <a:latin typeface="方正明尚简体" panose="02000000000000000000" pitchFamily="2" charset="-122"/>
                <a:ea typeface="方正明尚简体" panose="02000000000000000000" pitchFamily="2" charset="-122"/>
              </a:rPr>
              <a:t>with the </a:t>
            </a:r>
            <a:r>
              <a:rPr lang="en-US" altLang="zh-CN" sz="3200" b="1" dirty="0">
                <a:ln w="6350">
                  <a:noFill/>
                </a:ln>
                <a:solidFill>
                  <a:srgbClr val="7030A0"/>
                </a:solidFill>
                <a:latin typeface="方正明尚简体" panose="02000000000000000000" pitchFamily="2" charset="-122"/>
                <a:ea typeface="方正明尚简体" panose="02000000000000000000" pitchFamily="2" charset="-122"/>
              </a:rPr>
              <a:t>English bourgeoisie</a:t>
            </a:r>
            <a:r>
              <a:rPr lang="en-US" altLang="zh-CN" sz="3200" dirty="0">
                <a:ln w="6350">
                  <a:noFill/>
                </a:ln>
                <a:latin typeface="方正明尚简体" panose="02000000000000000000" pitchFamily="2" charset="-122"/>
                <a:ea typeface="方正明尚简体" panose="02000000000000000000" pitchFamily="2" charset="-122"/>
              </a:rPr>
              <a:t> and even  the whole </a:t>
            </a:r>
            <a:r>
              <a:rPr lang="en-US" altLang="zh-CN" sz="3200" b="1" dirty="0">
                <a:ln w="6350">
                  <a:noFill/>
                </a:ln>
                <a:solidFill>
                  <a:srgbClr val="00B050"/>
                </a:solidFill>
                <a:latin typeface="方正明尚简体" panose="02000000000000000000" pitchFamily="2" charset="-122"/>
                <a:ea typeface="方正明尚简体" panose="02000000000000000000" pitchFamily="2" charset="-122"/>
              </a:rPr>
              <a:t>England</a:t>
            </a:r>
            <a:r>
              <a:rPr lang="en-US" altLang="zh-CN" sz="3200" dirty="0">
                <a:ln w="6350">
                  <a:noFill/>
                </a:ln>
                <a:latin typeface="方正明尚简体" panose="02000000000000000000" pitchFamily="2" charset="-122"/>
                <a:ea typeface="方正明尚简体" panose="02000000000000000000" pitchFamily="2" charset="-122"/>
              </a:rPr>
              <a:t> in </a:t>
            </a:r>
            <a:r>
              <a:rPr lang="en-GB" altLang="zh-CN" sz="3200" i="1" dirty="0">
                <a:ln w="6350">
                  <a:noFill/>
                </a:ln>
                <a:solidFill>
                  <a:srgbClr val="00B0F0"/>
                </a:solidFill>
                <a:latin typeface="方正明尚简体" panose="02000000000000000000" pitchFamily="2" charset="-122"/>
                <a:ea typeface="方正明尚简体" panose="02000000000000000000" pitchFamily="2" charset="-122"/>
              </a:rPr>
              <a:t>Gulliver's Travels </a:t>
            </a:r>
            <a:r>
              <a:rPr lang="en-US" altLang="zh-CN" sz="3200" dirty="0">
                <a:ln w="6350">
                  <a:noFill/>
                </a:ln>
                <a:latin typeface="方正明尚简体" panose="02000000000000000000" pitchFamily="2" charset="-122"/>
                <a:ea typeface="方正明尚简体" panose="02000000000000000000" pitchFamily="2" charset="-122"/>
              </a:rPr>
              <a:t>, </a:t>
            </a:r>
          </a:p>
          <a:p>
            <a:pPr>
              <a:lnSpc>
                <a:spcPct val="150000"/>
              </a:lnSpc>
              <a:defRPr/>
            </a:pPr>
            <a:r>
              <a:rPr lang="en-US" altLang="zh-CN" sz="3200" dirty="0">
                <a:ln w="6350">
                  <a:noFill/>
                </a:ln>
                <a:latin typeface="方正明尚简体" panose="02000000000000000000" pitchFamily="2" charset="-122"/>
                <a:ea typeface="方正明尚简体" panose="02000000000000000000" pitchFamily="2" charset="-122"/>
              </a:rPr>
              <a:t>while </a:t>
            </a:r>
            <a:r>
              <a:rPr lang="en-GB" altLang="zh-CN" sz="3200" dirty="0">
                <a:ln w="6350">
                  <a:noFill/>
                </a:ln>
                <a:solidFill>
                  <a:srgbClr val="00B0F0"/>
                </a:solidFill>
                <a:latin typeface="方正明尚简体" panose="02000000000000000000" pitchFamily="2" charset="-122"/>
                <a:ea typeface="方正明尚简体" panose="02000000000000000000" pitchFamily="2" charset="-122"/>
              </a:rPr>
              <a:t>Defoe</a:t>
            </a:r>
            <a:r>
              <a:rPr lang="en-GB" altLang="zh-CN" sz="3200" dirty="0">
                <a:ln w="6350">
                  <a:noFill/>
                </a:ln>
                <a:latin typeface="方正明尚简体" panose="02000000000000000000" pitchFamily="2" charset="-122"/>
                <a:ea typeface="方正明尚简体" panose="02000000000000000000" pitchFamily="2" charset="-122"/>
              </a:rPr>
              <a:t> speak</a:t>
            </a:r>
            <a:r>
              <a:rPr lang="en-US" altLang="zh-CN" sz="3200" dirty="0">
                <a:ln w="6350">
                  <a:noFill/>
                </a:ln>
                <a:latin typeface="方正明尚简体" panose="02000000000000000000" pitchFamily="2" charset="-122"/>
                <a:ea typeface="方正明尚简体" panose="02000000000000000000" pitchFamily="2" charset="-122"/>
              </a:rPr>
              <a:t>s</a:t>
            </a:r>
            <a:r>
              <a:rPr lang="en-GB" altLang="zh-CN" sz="3200" dirty="0">
                <a:ln w="6350">
                  <a:noFill/>
                </a:ln>
                <a:latin typeface="方正明尚简体" panose="02000000000000000000" pitchFamily="2" charset="-122"/>
                <a:ea typeface="方正明尚简体" panose="02000000000000000000" pitchFamily="2" charset="-122"/>
              </a:rPr>
              <a:t> highly of </a:t>
            </a:r>
            <a:r>
              <a:rPr lang="en-US" altLang="zh-CN" sz="3200" dirty="0">
                <a:ln w="6350">
                  <a:noFill/>
                </a:ln>
                <a:latin typeface="方正明尚简体" panose="02000000000000000000" pitchFamily="2" charset="-122"/>
                <a:ea typeface="方正明尚简体" panose="02000000000000000000" pitchFamily="2" charset="-122"/>
              </a:rPr>
              <a:t>the </a:t>
            </a:r>
            <a:r>
              <a:rPr lang="en-US" altLang="zh-CN" sz="3200" b="1" dirty="0">
                <a:ln w="6350">
                  <a:noFill/>
                </a:ln>
                <a:solidFill>
                  <a:srgbClr val="7030A0"/>
                </a:solidFill>
                <a:latin typeface="方正明尚简体" panose="02000000000000000000" pitchFamily="2" charset="-122"/>
                <a:ea typeface="方正明尚简体" panose="02000000000000000000" pitchFamily="2" charset="-122"/>
              </a:rPr>
              <a:t>English bourgeoisie</a:t>
            </a:r>
            <a:r>
              <a:rPr lang="en-US" altLang="zh-CN" sz="3200" dirty="0">
                <a:ln w="6350">
                  <a:noFill/>
                </a:ln>
                <a:latin typeface="方正明尚简体" panose="02000000000000000000" pitchFamily="2" charset="-122"/>
                <a:ea typeface="方正明尚简体" panose="02000000000000000000" pitchFamily="2" charset="-122"/>
              </a:rPr>
              <a:t> in </a:t>
            </a:r>
            <a:r>
              <a:rPr lang="en-US" altLang="zh-CN" sz="3200" i="1" dirty="0">
                <a:ln w="6350">
                  <a:noFill/>
                </a:ln>
                <a:solidFill>
                  <a:srgbClr val="00B0F0"/>
                </a:solidFill>
                <a:latin typeface="方正明尚简体" panose="02000000000000000000" pitchFamily="2" charset="-122"/>
                <a:ea typeface="方正明尚简体" panose="02000000000000000000" pitchFamily="2" charset="-122"/>
              </a:rPr>
              <a:t>Robinson Crusoe </a:t>
            </a:r>
            <a:r>
              <a:rPr lang="en-US" altLang="zh-CN" sz="3200" dirty="0">
                <a:ln w="6350">
                  <a:noFill/>
                </a:ln>
                <a:latin typeface="方正明尚简体" panose="02000000000000000000" pitchFamily="2" charset="-122"/>
                <a:ea typeface="方正明尚简体" panose="02000000000000000000" pitchFamily="2" charset="-122"/>
              </a:rPr>
              <a:t>? </a:t>
            </a:r>
            <a:endParaRPr lang="zh-CN" altLang="en-US" sz="3200" i="1" dirty="0">
              <a:ln w="6350">
                <a:noFill/>
              </a:ln>
              <a:latin typeface="方正明尚简体" panose="02000000000000000000" pitchFamily="2" charset="-122"/>
              <a:ea typeface="方正明尚简体" panose="02000000000000000000" pitchFamily="2" charset="-122"/>
            </a:endParaRPr>
          </a:p>
          <a:p>
            <a:pPr>
              <a:lnSpc>
                <a:spcPct val="150000"/>
              </a:lnSpc>
              <a:defRPr/>
            </a:pPr>
            <a:r>
              <a:rPr lang="en-US" altLang="zh-CN" sz="2400" dirty="0">
                <a:ln w="6350">
                  <a:noFill/>
                </a:ln>
                <a:solidFill>
                  <a:schemeClr val="tx1">
                    <a:lumMod val="50000"/>
                    <a:lumOff val="50000"/>
                  </a:schemeClr>
                </a:solidFill>
                <a:latin typeface="方正明尚简体" panose="02000000000000000000" pitchFamily="2" charset="-122"/>
                <a:ea typeface="方正明尚简体" panose="02000000000000000000" pitchFamily="2" charset="-122"/>
              </a:rPr>
              <a:t>(Btw, these two authors are cotemporary,</a:t>
            </a:r>
          </a:p>
          <a:p>
            <a:pPr>
              <a:lnSpc>
                <a:spcPct val="150000"/>
              </a:lnSpc>
              <a:defRPr/>
            </a:pPr>
            <a:r>
              <a:rPr lang="en-US" altLang="zh-CN" sz="2400" dirty="0">
                <a:ln w="6350">
                  <a:noFill/>
                </a:ln>
                <a:solidFill>
                  <a:schemeClr val="tx1">
                    <a:lumMod val="50000"/>
                    <a:lumOff val="50000"/>
                  </a:schemeClr>
                </a:solidFill>
                <a:latin typeface="方正明尚简体" panose="02000000000000000000" pitchFamily="2" charset="-122"/>
                <a:ea typeface="方正明尚简体" panose="02000000000000000000" pitchFamily="2" charset="-122"/>
              </a:rPr>
              <a:t> and Swift was merely 7 years smaller than Defoe. )</a:t>
            </a:r>
            <a:endParaRPr lang="zh-CN" altLang="en-US" sz="2400" dirty="0">
              <a:ln w="6350">
                <a:noFill/>
              </a:ln>
              <a:solidFill>
                <a:schemeClr val="tx1">
                  <a:lumMod val="50000"/>
                  <a:lumOff val="50000"/>
                </a:schemeClr>
              </a:solidFill>
              <a:latin typeface="方正明尚简体" panose="02000000000000000000" pitchFamily="2" charset="-122"/>
              <a:ea typeface="方正明尚简体" panose="02000000000000000000" pitchFamily="2" charset="-122"/>
            </a:endParaRPr>
          </a:p>
        </p:txBody>
      </p:sp>
      <p:sp>
        <p:nvSpPr>
          <p:cNvPr id="5" name="TextBox 6">
            <a:extLst>
              <a:ext uri="{FF2B5EF4-FFF2-40B4-BE49-F238E27FC236}">
                <a16:creationId xmlns:a16="http://schemas.microsoft.com/office/drawing/2014/main" id="{EBD5135C-BFDB-9930-6015-4D749C6A7CDF}"/>
              </a:ext>
            </a:extLst>
          </p:cNvPr>
          <p:cNvSpPr txBox="1"/>
          <p:nvPr/>
        </p:nvSpPr>
        <p:spPr>
          <a:xfrm>
            <a:off x="10219567" y="0"/>
            <a:ext cx="2273799" cy="523220"/>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GB" altLang="zh-CN" sz="2800" dirty="0">
                <a:solidFill>
                  <a:schemeClr val="bg1"/>
                </a:solidFill>
                <a:latin typeface="PingFang SC"/>
              </a:rPr>
              <a:t>p</a:t>
            </a:r>
            <a:r>
              <a:rPr lang="en-GB" altLang="zh-CN" sz="2800" b="0" i="0" dirty="0">
                <a:solidFill>
                  <a:schemeClr val="bg1"/>
                </a:solidFill>
                <a:effectLst/>
                <a:latin typeface="PingFang SC"/>
              </a:rPr>
              <a:t>ositive side</a:t>
            </a:r>
            <a:endParaRPr lang="en-US" altLang="zh-CN" sz="2800" dirty="0">
              <a:solidFill>
                <a:schemeClr val="bg1"/>
              </a:solidFill>
              <a:latin typeface="PingFang SC"/>
            </a:endParaRPr>
          </a:p>
        </p:txBody>
      </p:sp>
    </p:spTree>
    <p:extLst>
      <p:ext uri="{BB962C8B-B14F-4D97-AF65-F5344CB8AC3E}">
        <p14:creationId xmlns:p14="http://schemas.microsoft.com/office/powerpoint/2010/main" val="1325418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313F1220-F9B9-A88D-82E8-0EE5DE73FE1A}"/>
              </a:ext>
            </a:extLst>
          </p:cNvPr>
          <p:cNvSpPr txBox="1"/>
          <p:nvPr/>
        </p:nvSpPr>
        <p:spPr>
          <a:xfrm>
            <a:off x="1111979" y="128043"/>
            <a:ext cx="10818715"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GB" altLang="zh-CN" sz="3413" dirty="0">
                <a:ln w="6350">
                  <a:noFill/>
                </a:ln>
                <a:solidFill>
                  <a:schemeClr val="bg1"/>
                </a:solidFill>
                <a:latin typeface="方正明尚简体" panose="02000000000000000000" pitchFamily="2" charset="-122"/>
                <a:ea typeface="方正明尚简体" panose="02000000000000000000" pitchFamily="2" charset="-122"/>
              </a:rPr>
              <a:t> Swift</a:t>
            </a: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a:t>
            </a:r>
            <a:r>
              <a:rPr lang="en-GB" altLang="zh-CN" sz="3413" dirty="0">
                <a:ln w="6350">
                  <a:noFill/>
                </a:ln>
                <a:solidFill>
                  <a:schemeClr val="bg1"/>
                </a:solidFill>
                <a:latin typeface="方正明尚简体" panose="02000000000000000000" pitchFamily="2" charset="-122"/>
                <a:ea typeface="方正明尚简体" panose="02000000000000000000" pitchFamily="2" charset="-122"/>
              </a:rPr>
              <a:t>s early experience VERSUS Defoe’s </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grpSp>
        <p:nvGrpSpPr>
          <p:cNvPr id="3" name="组合 2">
            <a:extLst>
              <a:ext uri="{FF2B5EF4-FFF2-40B4-BE49-F238E27FC236}">
                <a16:creationId xmlns:a16="http://schemas.microsoft.com/office/drawing/2014/main" id="{E1882EA8-BBDA-CADF-C40C-9EDF4227DDF0}"/>
              </a:ext>
            </a:extLst>
          </p:cNvPr>
          <p:cNvGrpSpPr/>
          <p:nvPr/>
        </p:nvGrpSpPr>
        <p:grpSpPr>
          <a:xfrm rot="19829320">
            <a:off x="372875" y="126975"/>
            <a:ext cx="614957" cy="614957"/>
            <a:chOff x="4482708" y="3301238"/>
            <a:chExt cx="661162" cy="661162"/>
          </a:xfrm>
        </p:grpSpPr>
        <p:grpSp>
          <p:nvGrpSpPr>
            <p:cNvPr id="4" name="组合 3">
              <a:extLst>
                <a:ext uri="{FF2B5EF4-FFF2-40B4-BE49-F238E27FC236}">
                  <a16:creationId xmlns:a16="http://schemas.microsoft.com/office/drawing/2014/main" id="{E68EFBB1-3649-E6D4-4918-D0F089DBCCC1}"/>
                </a:ext>
              </a:extLst>
            </p:cNvPr>
            <p:cNvGrpSpPr/>
            <p:nvPr/>
          </p:nvGrpSpPr>
          <p:grpSpPr>
            <a:xfrm>
              <a:off x="4482708" y="3301238"/>
              <a:ext cx="661162" cy="661162"/>
              <a:chOff x="775780" y="771550"/>
              <a:chExt cx="1852004" cy="1852004"/>
            </a:xfrm>
          </p:grpSpPr>
          <p:sp>
            <p:nvSpPr>
              <p:cNvPr id="8" name="椭圆 7">
                <a:extLst>
                  <a:ext uri="{FF2B5EF4-FFF2-40B4-BE49-F238E27FC236}">
                    <a16:creationId xmlns:a16="http://schemas.microsoft.com/office/drawing/2014/main" id="{DD38AA55-FCF6-24AA-29F3-2BAE3CB3707C}"/>
                  </a:ext>
                </a:extLst>
              </p:cNvPr>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9" name="椭圆 8">
                <a:extLst>
                  <a:ext uri="{FF2B5EF4-FFF2-40B4-BE49-F238E27FC236}">
                    <a16:creationId xmlns:a16="http://schemas.microsoft.com/office/drawing/2014/main" id="{4CF3BFFD-445D-3DFD-3CB5-28B1C7085DBA}"/>
                  </a:ext>
                </a:extLst>
              </p:cNvPr>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5" name="组合 4">
              <a:extLst>
                <a:ext uri="{FF2B5EF4-FFF2-40B4-BE49-F238E27FC236}">
                  <a16:creationId xmlns:a16="http://schemas.microsoft.com/office/drawing/2014/main" id="{9561693B-0969-AB02-358D-0B2C2379B513}"/>
                </a:ext>
              </a:extLst>
            </p:cNvPr>
            <p:cNvGrpSpPr/>
            <p:nvPr/>
          </p:nvGrpSpPr>
          <p:grpSpPr>
            <a:xfrm>
              <a:off x="4679943" y="3516067"/>
              <a:ext cx="266691" cy="231503"/>
              <a:chOff x="6434683" y="510993"/>
              <a:chExt cx="987549" cy="857250"/>
            </a:xfrm>
          </p:grpSpPr>
          <p:sp>
            <p:nvSpPr>
              <p:cNvPr id="6" name="任意多边形 88">
                <a:extLst>
                  <a:ext uri="{FF2B5EF4-FFF2-40B4-BE49-F238E27FC236}">
                    <a16:creationId xmlns:a16="http://schemas.microsoft.com/office/drawing/2014/main" id="{ADC6B426-B785-5F66-9C44-2A14559311FA}"/>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7" name="直接连接符 6">
                <a:extLst>
                  <a:ext uri="{FF2B5EF4-FFF2-40B4-BE49-F238E27FC236}">
                    <a16:creationId xmlns:a16="http://schemas.microsoft.com/office/drawing/2014/main" id="{FEBC6027-B370-4261-CD41-E9403E2BEFD4}"/>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cxnSp>
        <p:nvCxnSpPr>
          <p:cNvPr id="11" name="直接连接符 10">
            <a:extLst>
              <a:ext uri="{FF2B5EF4-FFF2-40B4-BE49-F238E27FC236}">
                <a16:creationId xmlns:a16="http://schemas.microsoft.com/office/drawing/2014/main" id="{A8722FC6-FE04-8CF4-894F-E0B3AF79CFBB}"/>
              </a:ext>
            </a:extLst>
          </p:cNvPr>
          <p:cNvCxnSpPr/>
          <p:nvPr/>
        </p:nvCxnSpPr>
        <p:spPr>
          <a:xfrm>
            <a:off x="5811078" y="993913"/>
            <a:ext cx="0" cy="543339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3E098A3-A195-5039-7268-5A21E8D9F1F8}"/>
              </a:ext>
            </a:extLst>
          </p:cNvPr>
          <p:cNvSpPr txBox="1"/>
          <p:nvPr/>
        </p:nvSpPr>
        <p:spPr>
          <a:xfrm>
            <a:off x="1335156" y="1145882"/>
            <a:ext cx="3147391" cy="461665"/>
          </a:xfrm>
          <a:prstGeom prst="rect">
            <a:avLst/>
          </a:prstGeom>
          <a:noFill/>
        </p:spPr>
        <p:txBody>
          <a:bodyPr wrap="square">
            <a:spAutoFit/>
          </a:bodyPr>
          <a:lstStyle/>
          <a:p>
            <a:r>
              <a:rPr lang="en-US" altLang="zh-CN" sz="2400" b="1" dirty="0">
                <a:ln w="6350">
                  <a:noFill/>
                </a:ln>
                <a:solidFill>
                  <a:srgbClr val="00B0F0"/>
                </a:solidFill>
                <a:latin typeface="方正明尚简体" panose="02000000000000000000" pitchFamily="2" charset="-122"/>
                <a:ea typeface="方正明尚简体" panose="02000000000000000000" pitchFamily="2" charset="-122"/>
              </a:rPr>
              <a:t>Swift’s childhood</a:t>
            </a:r>
            <a:endParaRPr lang="zh-CN" altLang="en-US" sz="2400" b="1" dirty="0"/>
          </a:p>
        </p:txBody>
      </p:sp>
      <p:sp>
        <p:nvSpPr>
          <p:cNvPr id="15" name="文本框 14">
            <a:extLst>
              <a:ext uri="{FF2B5EF4-FFF2-40B4-BE49-F238E27FC236}">
                <a16:creationId xmlns:a16="http://schemas.microsoft.com/office/drawing/2014/main" id="{4F709A19-554A-809F-2168-4A1CD06E3B77}"/>
              </a:ext>
            </a:extLst>
          </p:cNvPr>
          <p:cNvSpPr txBox="1"/>
          <p:nvPr/>
        </p:nvSpPr>
        <p:spPr>
          <a:xfrm>
            <a:off x="7453532" y="1145882"/>
            <a:ext cx="3690730" cy="461665"/>
          </a:xfrm>
          <a:prstGeom prst="rect">
            <a:avLst/>
          </a:prstGeom>
          <a:noFill/>
        </p:spPr>
        <p:txBody>
          <a:bodyPr wrap="square">
            <a:spAutoFit/>
          </a:bodyPr>
          <a:lstStyle/>
          <a:p>
            <a:r>
              <a:rPr lang="en-GB" altLang="zh-CN" sz="2400" b="1" dirty="0">
                <a:ln w="6350">
                  <a:noFill/>
                </a:ln>
                <a:solidFill>
                  <a:srgbClr val="00B0F0"/>
                </a:solidFill>
                <a:latin typeface="方正明尚简体" panose="02000000000000000000" pitchFamily="2" charset="-122"/>
                <a:ea typeface="方正明尚简体" panose="02000000000000000000" pitchFamily="2" charset="-122"/>
              </a:rPr>
              <a:t>Defoe’s childhood</a:t>
            </a:r>
            <a:endParaRPr lang="zh-CN" altLang="en-US" sz="2400" b="1" dirty="0"/>
          </a:p>
        </p:txBody>
      </p:sp>
      <p:pic>
        <p:nvPicPr>
          <p:cNvPr id="17" name="图片 16">
            <a:extLst>
              <a:ext uri="{FF2B5EF4-FFF2-40B4-BE49-F238E27FC236}">
                <a16:creationId xmlns:a16="http://schemas.microsoft.com/office/drawing/2014/main" id="{2F2068A9-3DEF-6282-2BF6-0C405578FF92}"/>
              </a:ext>
            </a:extLst>
          </p:cNvPr>
          <p:cNvPicPr>
            <a:picLocks noChangeAspect="1"/>
          </p:cNvPicPr>
          <p:nvPr/>
        </p:nvPicPr>
        <p:blipFill>
          <a:blip r:embed="rId3"/>
          <a:stretch>
            <a:fillRect/>
          </a:stretch>
        </p:blipFill>
        <p:spPr>
          <a:xfrm>
            <a:off x="855684" y="2091652"/>
            <a:ext cx="1215887" cy="1215887"/>
          </a:xfrm>
          <a:prstGeom prst="rect">
            <a:avLst/>
          </a:prstGeom>
        </p:spPr>
      </p:pic>
      <p:pic>
        <p:nvPicPr>
          <p:cNvPr id="19" name="图片 18">
            <a:extLst>
              <a:ext uri="{FF2B5EF4-FFF2-40B4-BE49-F238E27FC236}">
                <a16:creationId xmlns:a16="http://schemas.microsoft.com/office/drawing/2014/main" id="{93DA6328-B181-11A8-C9A1-9153E6630C56}"/>
              </a:ext>
            </a:extLst>
          </p:cNvPr>
          <p:cNvPicPr>
            <a:picLocks noChangeAspect="1"/>
          </p:cNvPicPr>
          <p:nvPr/>
        </p:nvPicPr>
        <p:blipFill>
          <a:blip r:embed="rId4"/>
          <a:stretch>
            <a:fillRect/>
          </a:stretch>
        </p:blipFill>
        <p:spPr>
          <a:xfrm>
            <a:off x="855684" y="4496230"/>
            <a:ext cx="1215888" cy="1215888"/>
          </a:xfrm>
          <a:prstGeom prst="rect">
            <a:avLst/>
          </a:prstGeom>
        </p:spPr>
      </p:pic>
      <p:pic>
        <p:nvPicPr>
          <p:cNvPr id="21" name="图片 20">
            <a:extLst>
              <a:ext uri="{FF2B5EF4-FFF2-40B4-BE49-F238E27FC236}">
                <a16:creationId xmlns:a16="http://schemas.microsoft.com/office/drawing/2014/main" id="{6E454587-060B-5542-1023-B68AC638FA0B}"/>
              </a:ext>
            </a:extLst>
          </p:cNvPr>
          <p:cNvPicPr>
            <a:picLocks noChangeAspect="1"/>
          </p:cNvPicPr>
          <p:nvPr/>
        </p:nvPicPr>
        <p:blipFill>
          <a:blip r:embed="rId5"/>
          <a:stretch>
            <a:fillRect/>
          </a:stretch>
        </p:blipFill>
        <p:spPr>
          <a:xfrm>
            <a:off x="3254225" y="2091652"/>
            <a:ext cx="1215886" cy="1215886"/>
          </a:xfrm>
          <a:prstGeom prst="rect">
            <a:avLst/>
          </a:prstGeom>
        </p:spPr>
      </p:pic>
      <p:pic>
        <p:nvPicPr>
          <p:cNvPr id="25" name="图片 24" descr="卡通人物&#10;&#10;描述已自动生成">
            <a:extLst>
              <a:ext uri="{FF2B5EF4-FFF2-40B4-BE49-F238E27FC236}">
                <a16:creationId xmlns:a16="http://schemas.microsoft.com/office/drawing/2014/main" id="{CC96C5D4-ED22-9678-AB40-0828CC7926D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3042539" y="4635087"/>
            <a:ext cx="1215886" cy="1117633"/>
          </a:xfrm>
          <a:prstGeom prst="rect">
            <a:avLst/>
          </a:prstGeom>
        </p:spPr>
      </p:pic>
      <p:pic>
        <p:nvPicPr>
          <p:cNvPr id="34" name="图片 33">
            <a:extLst>
              <a:ext uri="{FF2B5EF4-FFF2-40B4-BE49-F238E27FC236}">
                <a16:creationId xmlns:a16="http://schemas.microsoft.com/office/drawing/2014/main" id="{15E5148E-F69D-BA8F-D83A-859F571ED6A3}"/>
              </a:ext>
            </a:extLst>
          </p:cNvPr>
          <p:cNvPicPr>
            <a:picLocks noChangeAspect="1"/>
          </p:cNvPicPr>
          <p:nvPr/>
        </p:nvPicPr>
        <p:blipFill>
          <a:blip r:embed="rId8"/>
          <a:stretch>
            <a:fillRect/>
          </a:stretch>
        </p:blipFill>
        <p:spPr>
          <a:xfrm>
            <a:off x="8683347" y="4256218"/>
            <a:ext cx="672755" cy="672755"/>
          </a:xfrm>
          <a:prstGeom prst="rect">
            <a:avLst/>
          </a:prstGeom>
        </p:spPr>
      </p:pic>
      <p:pic>
        <p:nvPicPr>
          <p:cNvPr id="36" name="图片 35">
            <a:extLst>
              <a:ext uri="{FF2B5EF4-FFF2-40B4-BE49-F238E27FC236}">
                <a16:creationId xmlns:a16="http://schemas.microsoft.com/office/drawing/2014/main" id="{32FF2198-732F-BB00-DFB9-55C2161141CF}"/>
              </a:ext>
            </a:extLst>
          </p:cNvPr>
          <p:cNvPicPr>
            <a:picLocks noChangeAspect="1"/>
          </p:cNvPicPr>
          <p:nvPr/>
        </p:nvPicPr>
        <p:blipFill>
          <a:blip r:embed="rId9"/>
          <a:stretch>
            <a:fillRect/>
          </a:stretch>
        </p:blipFill>
        <p:spPr>
          <a:xfrm>
            <a:off x="10007579" y="3264901"/>
            <a:ext cx="672755" cy="672755"/>
          </a:xfrm>
          <a:prstGeom prst="rect">
            <a:avLst/>
          </a:prstGeom>
        </p:spPr>
      </p:pic>
      <p:pic>
        <p:nvPicPr>
          <p:cNvPr id="38" name="图片 37">
            <a:extLst>
              <a:ext uri="{FF2B5EF4-FFF2-40B4-BE49-F238E27FC236}">
                <a16:creationId xmlns:a16="http://schemas.microsoft.com/office/drawing/2014/main" id="{43958D3C-EA26-F0A3-881A-DB800C9F3AB7}"/>
              </a:ext>
            </a:extLst>
          </p:cNvPr>
          <p:cNvPicPr>
            <a:picLocks noChangeAspect="1"/>
          </p:cNvPicPr>
          <p:nvPr/>
        </p:nvPicPr>
        <p:blipFill>
          <a:blip r:embed="rId10"/>
          <a:stretch>
            <a:fillRect/>
          </a:stretch>
        </p:blipFill>
        <p:spPr>
          <a:xfrm>
            <a:off x="7285174" y="3137659"/>
            <a:ext cx="798236" cy="798236"/>
          </a:xfrm>
          <a:prstGeom prst="rect">
            <a:avLst/>
          </a:prstGeom>
        </p:spPr>
      </p:pic>
      <p:pic>
        <p:nvPicPr>
          <p:cNvPr id="40" name="图片 39">
            <a:extLst>
              <a:ext uri="{FF2B5EF4-FFF2-40B4-BE49-F238E27FC236}">
                <a16:creationId xmlns:a16="http://schemas.microsoft.com/office/drawing/2014/main" id="{C1EA048A-023B-E266-FC3F-203F5EB9008B}"/>
              </a:ext>
            </a:extLst>
          </p:cNvPr>
          <p:cNvPicPr>
            <a:picLocks noChangeAspect="1"/>
          </p:cNvPicPr>
          <p:nvPr/>
        </p:nvPicPr>
        <p:blipFill>
          <a:blip r:embed="rId11"/>
          <a:stretch>
            <a:fillRect/>
          </a:stretch>
        </p:blipFill>
        <p:spPr>
          <a:xfrm>
            <a:off x="7417643" y="3979491"/>
            <a:ext cx="533298" cy="533298"/>
          </a:xfrm>
          <a:prstGeom prst="rect">
            <a:avLst/>
          </a:prstGeom>
        </p:spPr>
      </p:pic>
      <p:pic>
        <p:nvPicPr>
          <p:cNvPr id="42" name="图片 41">
            <a:extLst>
              <a:ext uri="{FF2B5EF4-FFF2-40B4-BE49-F238E27FC236}">
                <a16:creationId xmlns:a16="http://schemas.microsoft.com/office/drawing/2014/main" id="{853A43B9-EB28-0AE3-E0B7-EBF1233C68F3}"/>
              </a:ext>
            </a:extLst>
          </p:cNvPr>
          <p:cNvPicPr>
            <a:picLocks noChangeAspect="1"/>
          </p:cNvPicPr>
          <p:nvPr/>
        </p:nvPicPr>
        <p:blipFill>
          <a:blip r:embed="rId12"/>
          <a:stretch>
            <a:fillRect/>
          </a:stretch>
        </p:blipFill>
        <p:spPr>
          <a:xfrm>
            <a:off x="7276145" y="4574493"/>
            <a:ext cx="798236" cy="798236"/>
          </a:xfrm>
          <a:prstGeom prst="rect">
            <a:avLst/>
          </a:prstGeom>
        </p:spPr>
      </p:pic>
      <p:pic>
        <p:nvPicPr>
          <p:cNvPr id="46" name="图片 45">
            <a:extLst>
              <a:ext uri="{FF2B5EF4-FFF2-40B4-BE49-F238E27FC236}">
                <a16:creationId xmlns:a16="http://schemas.microsoft.com/office/drawing/2014/main" id="{D8A4CACD-8DDA-E9C9-F8FA-00C3A6A5D1E0}"/>
              </a:ext>
            </a:extLst>
          </p:cNvPr>
          <p:cNvPicPr>
            <a:picLocks noChangeAspect="1"/>
          </p:cNvPicPr>
          <p:nvPr/>
        </p:nvPicPr>
        <p:blipFill>
          <a:blip r:embed="rId13"/>
          <a:stretch>
            <a:fillRect/>
          </a:stretch>
        </p:blipFill>
        <p:spPr>
          <a:xfrm>
            <a:off x="9882097" y="4025674"/>
            <a:ext cx="941112" cy="941112"/>
          </a:xfrm>
          <a:prstGeom prst="rect">
            <a:avLst/>
          </a:prstGeom>
        </p:spPr>
      </p:pic>
      <p:pic>
        <p:nvPicPr>
          <p:cNvPr id="48" name="图片 47">
            <a:extLst>
              <a:ext uri="{FF2B5EF4-FFF2-40B4-BE49-F238E27FC236}">
                <a16:creationId xmlns:a16="http://schemas.microsoft.com/office/drawing/2014/main" id="{3C4E10F4-BCF0-93C2-22A9-1761A54E906C}"/>
              </a:ext>
            </a:extLst>
          </p:cNvPr>
          <p:cNvPicPr>
            <a:picLocks noChangeAspect="1"/>
          </p:cNvPicPr>
          <p:nvPr/>
        </p:nvPicPr>
        <p:blipFill>
          <a:blip r:embed="rId14"/>
          <a:stretch>
            <a:fillRect/>
          </a:stretch>
        </p:blipFill>
        <p:spPr>
          <a:xfrm>
            <a:off x="8366314" y="4075040"/>
            <a:ext cx="394461" cy="394461"/>
          </a:xfrm>
          <a:prstGeom prst="rect">
            <a:avLst/>
          </a:prstGeom>
        </p:spPr>
      </p:pic>
      <p:pic>
        <p:nvPicPr>
          <p:cNvPr id="50" name="图片 49">
            <a:extLst>
              <a:ext uri="{FF2B5EF4-FFF2-40B4-BE49-F238E27FC236}">
                <a16:creationId xmlns:a16="http://schemas.microsoft.com/office/drawing/2014/main" id="{63E17EA3-5B53-0C88-D041-FB0487BFBB31}"/>
              </a:ext>
            </a:extLst>
          </p:cNvPr>
          <p:cNvPicPr>
            <a:picLocks noChangeAspect="1"/>
          </p:cNvPicPr>
          <p:nvPr/>
        </p:nvPicPr>
        <p:blipFill>
          <a:blip r:embed="rId14"/>
          <a:stretch>
            <a:fillRect/>
          </a:stretch>
        </p:blipFill>
        <p:spPr>
          <a:xfrm>
            <a:off x="9323393" y="4272694"/>
            <a:ext cx="362393" cy="362393"/>
          </a:xfrm>
          <a:prstGeom prst="rect">
            <a:avLst/>
          </a:prstGeom>
        </p:spPr>
      </p:pic>
      <p:pic>
        <p:nvPicPr>
          <p:cNvPr id="52" name="图片 51">
            <a:extLst>
              <a:ext uri="{FF2B5EF4-FFF2-40B4-BE49-F238E27FC236}">
                <a16:creationId xmlns:a16="http://schemas.microsoft.com/office/drawing/2014/main" id="{7DF59755-FD53-F6EF-AF1F-8441601C056D}"/>
              </a:ext>
            </a:extLst>
          </p:cNvPr>
          <p:cNvPicPr>
            <a:picLocks noChangeAspect="1"/>
          </p:cNvPicPr>
          <p:nvPr/>
        </p:nvPicPr>
        <p:blipFill>
          <a:blip r:embed="rId15"/>
          <a:stretch>
            <a:fillRect/>
          </a:stretch>
        </p:blipFill>
        <p:spPr>
          <a:xfrm>
            <a:off x="8344469" y="3145099"/>
            <a:ext cx="338878" cy="338878"/>
          </a:xfrm>
          <a:prstGeom prst="rect">
            <a:avLst/>
          </a:prstGeom>
        </p:spPr>
      </p:pic>
      <p:pic>
        <p:nvPicPr>
          <p:cNvPr id="54" name="图片 53">
            <a:extLst>
              <a:ext uri="{FF2B5EF4-FFF2-40B4-BE49-F238E27FC236}">
                <a16:creationId xmlns:a16="http://schemas.microsoft.com/office/drawing/2014/main" id="{152FA05F-A676-AC45-0009-3F2D5A9D6CAA}"/>
              </a:ext>
            </a:extLst>
          </p:cNvPr>
          <p:cNvPicPr>
            <a:picLocks noChangeAspect="1"/>
          </p:cNvPicPr>
          <p:nvPr/>
        </p:nvPicPr>
        <p:blipFill>
          <a:blip r:embed="rId16"/>
          <a:stretch>
            <a:fillRect/>
          </a:stretch>
        </p:blipFill>
        <p:spPr>
          <a:xfrm>
            <a:off x="8878816" y="2699595"/>
            <a:ext cx="477286" cy="477286"/>
          </a:xfrm>
          <a:prstGeom prst="rect">
            <a:avLst/>
          </a:prstGeom>
        </p:spPr>
      </p:pic>
      <p:pic>
        <p:nvPicPr>
          <p:cNvPr id="57" name="图片 56">
            <a:extLst>
              <a:ext uri="{FF2B5EF4-FFF2-40B4-BE49-F238E27FC236}">
                <a16:creationId xmlns:a16="http://schemas.microsoft.com/office/drawing/2014/main" id="{4B1FC29C-1662-16C2-3BA9-28ED4C986F4F}"/>
              </a:ext>
            </a:extLst>
          </p:cNvPr>
          <p:cNvPicPr>
            <a:picLocks noChangeAspect="1"/>
          </p:cNvPicPr>
          <p:nvPr/>
        </p:nvPicPr>
        <p:blipFill>
          <a:blip r:embed="rId16"/>
          <a:stretch>
            <a:fillRect/>
          </a:stretch>
        </p:blipFill>
        <p:spPr>
          <a:xfrm>
            <a:off x="8003827" y="2460952"/>
            <a:ext cx="477286" cy="477286"/>
          </a:xfrm>
          <a:prstGeom prst="rect">
            <a:avLst/>
          </a:prstGeom>
        </p:spPr>
      </p:pic>
      <p:pic>
        <p:nvPicPr>
          <p:cNvPr id="58" name="图片 57">
            <a:extLst>
              <a:ext uri="{FF2B5EF4-FFF2-40B4-BE49-F238E27FC236}">
                <a16:creationId xmlns:a16="http://schemas.microsoft.com/office/drawing/2014/main" id="{F93C8345-A99A-8BC6-C2BF-920CE893D88A}"/>
              </a:ext>
            </a:extLst>
          </p:cNvPr>
          <p:cNvPicPr>
            <a:picLocks noChangeAspect="1"/>
          </p:cNvPicPr>
          <p:nvPr/>
        </p:nvPicPr>
        <p:blipFill>
          <a:blip r:embed="rId16"/>
          <a:stretch>
            <a:fillRect/>
          </a:stretch>
        </p:blipFill>
        <p:spPr>
          <a:xfrm>
            <a:off x="8781081" y="3394255"/>
            <a:ext cx="477286" cy="477286"/>
          </a:xfrm>
          <a:prstGeom prst="rect">
            <a:avLst/>
          </a:prstGeom>
        </p:spPr>
      </p:pic>
      <p:pic>
        <p:nvPicPr>
          <p:cNvPr id="59" name="图片 58">
            <a:extLst>
              <a:ext uri="{FF2B5EF4-FFF2-40B4-BE49-F238E27FC236}">
                <a16:creationId xmlns:a16="http://schemas.microsoft.com/office/drawing/2014/main" id="{152FA05F-A676-AC45-0009-3F2D5A9D6CAA}"/>
              </a:ext>
            </a:extLst>
          </p:cNvPr>
          <p:cNvPicPr>
            <a:picLocks noChangeAspect="1"/>
          </p:cNvPicPr>
          <p:nvPr/>
        </p:nvPicPr>
        <p:blipFill>
          <a:blip r:embed="rId16"/>
          <a:stretch>
            <a:fillRect/>
          </a:stretch>
        </p:blipFill>
        <p:spPr>
          <a:xfrm>
            <a:off x="9490536" y="5253157"/>
            <a:ext cx="477286" cy="477286"/>
          </a:xfrm>
          <a:prstGeom prst="rect">
            <a:avLst/>
          </a:prstGeom>
        </p:spPr>
      </p:pic>
      <p:pic>
        <p:nvPicPr>
          <p:cNvPr id="60" name="图片 59">
            <a:extLst>
              <a:ext uri="{FF2B5EF4-FFF2-40B4-BE49-F238E27FC236}">
                <a16:creationId xmlns:a16="http://schemas.microsoft.com/office/drawing/2014/main" id="{152FA05F-A676-AC45-0009-3F2D5A9D6CAA}"/>
              </a:ext>
            </a:extLst>
          </p:cNvPr>
          <p:cNvPicPr>
            <a:picLocks noChangeAspect="1"/>
          </p:cNvPicPr>
          <p:nvPr/>
        </p:nvPicPr>
        <p:blipFill>
          <a:blip r:embed="rId16"/>
          <a:stretch>
            <a:fillRect/>
          </a:stretch>
        </p:blipFill>
        <p:spPr>
          <a:xfrm>
            <a:off x="8199276" y="5021529"/>
            <a:ext cx="477286" cy="477286"/>
          </a:xfrm>
          <a:prstGeom prst="rect">
            <a:avLst/>
          </a:prstGeom>
        </p:spPr>
      </p:pic>
      <p:pic>
        <p:nvPicPr>
          <p:cNvPr id="61" name="图片 60">
            <a:extLst>
              <a:ext uri="{FF2B5EF4-FFF2-40B4-BE49-F238E27FC236}">
                <a16:creationId xmlns:a16="http://schemas.microsoft.com/office/drawing/2014/main" id="{574D7E93-401D-EC83-E50A-47FA7305D2ED}"/>
              </a:ext>
            </a:extLst>
          </p:cNvPr>
          <p:cNvPicPr>
            <a:picLocks noChangeAspect="1"/>
          </p:cNvPicPr>
          <p:nvPr/>
        </p:nvPicPr>
        <p:blipFill>
          <a:blip r:embed="rId15"/>
          <a:stretch>
            <a:fillRect/>
          </a:stretch>
        </p:blipFill>
        <p:spPr>
          <a:xfrm>
            <a:off x="9584366" y="2662887"/>
            <a:ext cx="338878" cy="338878"/>
          </a:xfrm>
          <a:prstGeom prst="rect">
            <a:avLst/>
          </a:prstGeom>
        </p:spPr>
      </p:pic>
      <p:pic>
        <p:nvPicPr>
          <p:cNvPr id="62" name="图片 61">
            <a:extLst>
              <a:ext uri="{FF2B5EF4-FFF2-40B4-BE49-F238E27FC236}">
                <a16:creationId xmlns:a16="http://schemas.microsoft.com/office/drawing/2014/main" id="{DB6FD939-E59F-3561-83F4-50F2293CA2D9}"/>
              </a:ext>
            </a:extLst>
          </p:cNvPr>
          <p:cNvPicPr>
            <a:picLocks noChangeAspect="1"/>
          </p:cNvPicPr>
          <p:nvPr/>
        </p:nvPicPr>
        <p:blipFill>
          <a:blip r:embed="rId15"/>
          <a:stretch>
            <a:fillRect/>
          </a:stretch>
        </p:blipFill>
        <p:spPr>
          <a:xfrm>
            <a:off x="8783011" y="5716678"/>
            <a:ext cx="338878" cy="338878"/>
          </a:xfrm>
          <a:prstGeom prst="rect">
            <a:avLst/>
          </a:prstGeom>
        </p:spPr>
      </p:pic>
      <p:sp>
        <p:nvSpPr>
          <p:cNvPr id="63" name="箭头: 右 62">
            <a:extLst>
              <a:ext uri="{FF2B5EF4-FFF2-40B4-BE49-F238E27FC236}">
                <a16:creationId xmlns:a16="http://schemas.microsoft.com/office/drawing/2014/main" id="{B0996BE7-8764-4544-E9A9-92EC7594FADB}"/>
              </a:ext>
            </a:extLst>
          </p:cNvPr>
          <p:cNvSpPr/>
          <p:nvPr/>
        </p:nvSpPr>
        <p:spPr>
          <a:xfrm>
            <a:off x="2259496" y="2577548"/>
            <a:ext cx="766465" cy="258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箭头: 右 63">
            <a:extLst>
              <a:ext uri="{FF2B5EF4-FFF2-40B4-BE49-F238E27FC236}">
                <a16:creationId xmlns:a16="http://schemas.microsoft.com/office/drawing/2014/main" id="{9612B419-C62E-C1B4-D6F8-F50D51638E6B}"/>
              </a:ext>
            </a:extLst>
          </p:cNvPr>
          <p:cNvSpPr/>
          <p:nvPr/>
        </p:nvSpPr>
        <p:spPr>
          <a:xfrm>
            <a:off x="2260175" y="5044532"/>
            <a:ext cx="766465" cy="258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descr="卡通人物&#10;&#10;描述已自动生成">
            <a:extLst>
              <a:ext uri="{FF2B5EF4-FFF2-40B4-BE49-F238E27FC236}">
                <a16:creationId xmlns:a16="http://schemas.microsoft.com/office/drawing/2014/main" id="{59F5E8ED-7EFD-BBFF-5C40-3E924F91F1E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3915972" y="4635087"/>
            <a:ext cx="1215886" cy="1117633"/>
          </a:xfrm>
          <a:prstGeom prst="rect">
            <a:avLst/>
          </a:prstGeom>
        </p:spPr>
      </p:pic>
      <p:sp>
        <p:nvSpPr>
          <p:cNvPr id="66" name="矩形 65">
            <a:extLst>
              <a:ext uri="{FF2B5EF4-FFF2-40B4-BE49-F238E27FC236}">
                <a16:creationId xmlns:a16="http://schemas.microsoft.com/office/drawing/2014/main" id="{17A3FB5C-5954-E474-430B-B02E0A13080F}"/>
              </a:ext>
            </a:extLst>
          </p:cNvPr>
          <p:cNvSpPr/>
          <p:nvPr/>
        </p:nvSpPr>
        <p:spPr>
          <a:xfrm>
            <a:off x="366314" y="1868557"/>
            <a:ext cx="5115080" cy="442622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A6E30715-466D-CC15-42EC-1427689A73E7}"/>
              </a:ext>
            </a:extLst>
          </p:cNvPr>
          <p:cNvSpPr/>
          <p:nvPr/>
        </p:nvSpPr>
        <p:spPr>
          <a:xfrm>
            <a:off x="6125807" y="1766378"/>
            <a:ext cx="5115080" cy="442622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29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6"/>
                                        </p:tgtEl>
                                        <p:attrNameLst>
                                          <p:attrName>ppt_x</p:attrName>
                                        </p:attrNameLst>
                                      </p:cBhvr>
                                      <p:tavLst>
                                        <p:tav tm="0">
                                          <p:val>
                                            <p:strVal val="ppt_x"/>
                                          </p:val>
                                        </p:tav>
                                        <p:tav tm="100000">
                                          <p:val>
                                            <p:strVal val="ppt_x"/>
                                          </p:val>
                                        </p:tav>
                                      </p:tavLst>
                                    </p:anim>
                                    <p:anim calcmode="lin" valueType="num">
                                      <p:cBhvr additive="base">
                                        <p:cTn id="7" dur="500"/>
                                        <p:tgtEl>
                                          <p:spTgt spid="66"/>
                                        </p:tgtEl>
                                        <p:attrNameLst>
                                          <p:attrName>ppt_y</p:attrName>
                                        </p:attrNameLst>
                                      </p:cBhvr>
                                      <p:tavLst>
                                        <p:tav tm="0">
                                          <p:val>
                                            <p:strVal val="ppt_y"/>
                                          </p:val>
                                        </p:tav>
                                        <p:tav tm="100000">
                                          <p:val>
                                            <p:strVal val="1+ppt_h/2"/>
                                          </p:val>
                                        </p:tav>
                                      </p:tavLst>
                                    </p:anim>
                                    <p:set>
                                      <p:cBhvr>
                                        <p:cTn id="8" dur="1" fill="hold">
                                          <p:stCondLst>
                                            <p:cond delay="499"/>
                                          </p:stCondLst>
                                        </p:cTn>
                                        <p:tgtEl>
                                          <p:spTgt spid="6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67"/>
                                        </p:tgtEl>
                                        <p:attrNameLst>
                                          <p:attrName>ppt_x</p:attrName>
                                        </p:attrNameLst>
                                      </p:cBhvr>
                                      <p:tavLst>
                                        <p:tav tm="0">
                                          <p:val>
                                            <p:strVal val="ppt_x"/>
                                          </p:val>
                                        </p:tav>
                                        <p:tav tm="100000">
                                          <p:val>
                                            <p:strVal val="ppt_x"/>
                                          </p:val>
                                        </p:tav>
                                      </p:tavLst>
                                    </p:anim>
                                    <p:anim calcmode="lin" valueType="num">
                                      <p:cBhvr additive="base">
                                        <p:cTn id="13" dur="500"/>
                                        <p:tgtEl>
                                          <p:spTgt spid="67"/>
                                        </p:tgtEl>
                                        <p:attrNameLst>
                                          <p:attrName>ppt_y</p:attrName>
                                        </p:attrNameLst>
                                      </p:cBhvr>
                                      <p:tavLst>
                                        <p:tav tm="0">
                                          <p:val>
                                            <p:strVal val="ppt_y"/>
                                          </p:val>
                                        </p:tav>
                                        <p:tav tm="100000">
                                          <p:val>
                                            <p:strVal val="1+ppt_h/2"/>
                                          </p:val>
                                        </p:tav>
                                      </p:tavLst>
                                    </p:anim>
                                    <p:set>
                                      <p:cBhvr>
                                        <p:cTn id="14"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699D413C-3F53-1815-59E9-A39B91C35E5D}"/>
              </a:ext>
            </a:extLst>
          </p:cNvPr>
          <p:cNvSpPr txBox="1"/>
          <p:nvPr/>
        </p:nvSpPr>
        <p:spPr>
          <a:xfrm>
            <a:off x="1111979" y="128043"/>
            <a:ext cx="10818715"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GB" altLang="zh-CN" sz="3413" dirty="0">
                <a:ln w="6350">
                  <a:noFill/>
                </a:ln>
                <a:solidFill>
                  <a:schemeClr val="bg1"/>
                </a:solidFill>
                <a:latin typeface="方正明尚简体" panose="02000000000000000000" pitchFamily="2" charset="-122"/>
                <a:ea typeface="方正明尚简体" panose="02000000000000000000" pitchFamily="2" charset="-122"/>
              </a:rPr>
              <a:t> Swift</a:t>
            </a: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a:t>
            </a:r>
            <a:r>
              <a:rPr lang="en-GB" altLang="zh-CN" sz="3413" dirty="0">
                <a:ln w="6350">
                  <a:noFill/>
                </a:ln>
                <a:solidFill>
                  <a:schemeClr val="bg1"/>
                </a:solidFill>
                <a:latin typeface="方正明尚简体" panose="02000000000000000000" pitchFamily="2" charset="-122"/>
                <a:ea typeface="方正明尚简体" panose="02000000000000000000" pitchFamily="2" charset="-122"/>
              </a:rPr>
              <a:t>s early experience VERSUS Defoe’s </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grpSp>
        <p:nvGrpSpPr>
          <p:cNvPr id="3" name="组合 2">
            <a:extLst>
              <a:ext uri="{FF2B5EF4-FFF2-40B4-BE49-F238E27FC236}">
                <a16:creationId xmlns:a16="http://schemas.microsoft.com/office/drawing/2014/main" id="{D4614CC2-39FD-AFF7-B1AE-F8C32A77E798}"/>
              </a:ext>
            </a:extLst>
          </p:cNvPr>
          <p:cNvGrpSpPr/>
          <p:nvPr/>
        </p:nvGrpSpPr>
        <p:grpSpPr>
          <a:xfrm rot="19829320">
            <a:off x="372875" y="126975"/>
            <a:ext cx="614957" cy="614957"/>
            <a:chOff x="4482708" y="3301238"/>
            <a:chExt cx="661162" cy="661162"/>
          </a:xfrm>
        </p:grpSpPr>
        <p:grpSp>
          <p:nvGrpSpPr>
            <p:cNvPr id="4" name="组合 3">
              <a:extLst>
                <a:ext uri="{FF2B5EF4-FFF2-40B4-BE49-F238E27FC236}">
                  <a16:creationId xmlns:a16="http://schemas.microsoft.com/office/drawing/2014/main" id="{D9C4B8D2-5C3F-E03B-E57C-A7825A269237}"/>
                </a:ext>
              </a:extLst>
            </p:cNvPr>
            <p:cNvGrpSpPr/>
            <p:nvPr/>
          </p:nvGrpSpPr>
          <p:grpSpPr>
            <a:xfrm>
              <a:off x="4482708" y="3301238"/>
              <a:ext cx="661162" cy="661162"/>
              <a:chOff x="775780" y="771550"/>
              <a:chExt cx="1852004" cy="1852004"/>
            </a:xfrm>
          </p:grpSpPr>
          <p:sp>
            <p:nvSpPr>
              <p:cNvPr id="8" name="椭圆 7">
                <a:extLst>
                  <a:ext uri="{FF2B5EF4-FFF2-40B4-BE49-F238E27FC236}">
                    <a16:creationId xmlns:a16="http://schemas.microsoft.com/office/drawing/2014/main" id="{421E0451-D93E-FEC9-1881-90D2CB2B4B90}"/>
                  </a:ext>
                </a:extLst>
              </p:cNvPr>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9" name="椭圆 8">
                <a:extLst>
                  <a:ext uri="{FF2B5EF4-FFF2-40B4-BE49-F238E27FC236}">
                    <a16:creationId xmlns:a16="http://schemas.microsoft.com/office/drawing/2014/main" id="{1F8962A1-2917-6F33-EC77-498A78F9D4EB}"/>
                  </a:ext>
                </a:extLst>
              </p:cNvPr>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5" name="组合 4">
              <a:extLst>
                <a:ext uri="{FF2B5EF4-FFF2-40B4-BE49-F238E27FC236}">
                  <a16:creationId xmlns:a16="http://schemas.microsoft.com/office/drawing/2014/main" id="{0312B296-89F0-0BA9-15D8-480AE196061B}"/>
                </a:ext>
              </a:extLst>
            </p:cNvPr>
            <p:cNvGrpSpPr/>
            <p:nvPr/>
          </p:nvGrpSpPr>
          <p:grpSpPr>
            <a:xfrm>
              <a:off x="4679943" y="3516067"/>
              <a:ext cx="266691" cy="231503"/>
              <a:chOff x="6434683" y="510993"/>
              <a:chExt cx="987549" cy="857250"/>
            </a:xfrm>
          </p:grpSpPr>
          <p:sp>
            <p:nvSpPr>
              <p:cNvPr id="6" name="任意多边形 88">
                <a:extLst>
                  <a:ext uri="{FF2B5EF4-FFF2-40B4-BE49-F238E27FC236}">
                    <a16:creationId xmlns:a16="http://schemas.microsoft.com/office/drawing/2014/main" id="{EE378451-6EA8-548F-10D5-FF6B883F615C}"/>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7" name="直接连接符 6">
                <a:extLst>
                  <a:ext uri="{FF2B5EF4-FFF2-40B4-BE49-F238E27FC236}">
                    <a16:creationId xmlns:a16="http://schemas.microsoft.com/office/drawing/2014/main" id="{6491EA8B-54AC-F80F-C948-100A7A8FD150}"/>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0" name="文本框 9">
            <a:extLst>
              <a:ext uri="{FF2B5EF4-FFF2-40B4-BE49-F238E27FC236}">
                <a16:creationId xmlns:a16="http://schemas.microsoft.com/office/drawing/2014/main" id="{F4C70DC7-5E4C-10B2-3621-14CDF331074D}"/>
              </a:ext>
            </a:extLst>
          </p:cNvPr>
          <p:cNvSpPr txBox="1"/>
          <p:nvPr/>
        </p:nvSpPr>
        <p:spPr>
          <a:xfrm>
            <a:off x="1373279" y="1145882"/>
            <a:ext cx="3147391" cy="461665"/>
          </a:xfrm>
          <a:prstGeom prst="rect">
            <a:avLst/>
          </a:prstGeom>
          <a:noFill/>
        </p:spPr>
        <p:txBody>
          <a:bodyPr wrap="square">
            <a:spAutoFit/>
          </a:bodyPr>
          <a:lstStyle/>
          <a:p>
            <a:r>
              <a:rPr lang="en-US" altLang="zh-CN" sz="2400" b="1" dirty="0">
                <a:ln w="6350">
                  <a:noFill/>
                </a:ln>
                <a:solidFill>
                  <a:srgbClr val="00B0F0"/>
                </a:solidFill>
                <a:latin typeface="方正明尚简体" panose="02000000000000000000" pitchFamily="2" charset="-122"/>
                <a:ea typeface="方正明尚简体" panose="02000000000000000000" pitchFamily="2" charset="-122"/>
              </a:rPr>
              <a:t>Swift’s work</a:t>
            </a:r>
            <a:endParaRPr lang="zh-CN" altLang="en-US" sz="2400" b="1" dirty="0"/>
          </a:p>
        </p:txBody>
      </p:sp>
      <p:sp>
        <p:nvSpPr>
          <p:cNvPr id="11" name="文本框 10">
            <a:extLst>
              <a:ext uri="{FF2B5EF4-FFF2-40B4-BE49-F238E27FC236}">
                <a16:creationId xmlns:a16="http://schemas.microsoft.com/office/drawing/2014/main" id="{163820F8-CE7D-94D8-A3A2-70AFCAC3E052}"/>
              </a:ext>
            </a:extLst>
          </p:cNvPr>
          <p:cNvSpPr txBox="1"/>
          <p:nvPr/>
        </p:nvSpPr>
        <p:spPr>
          <a:xfrm>
            <a:off x="7453532" y="1145882"/>
            <a:ext cx="3690730" cy="461665"/>
          </a:xfrm>
          <a:prstGeom prst="rect">
            <a:avLst/>
          </a:prstGeom>
          <a:noFill/>
        </p:spPr>
        <p:txBody>
          <a:bodyPr wrap="square">
            <a:spAutoFit/>
          </a:bodyPr>
          <a:lstStyle/>
          <a:p>
            <a:r>
              <a:rPr lang="en-GB" altLang="zh-CN" sz="2400" b="1" dirty="0">
                <a:ln w="6350">
                  <a:noFill/>
                </a:ln>
                <a:solidFill>
                  <a:srgbClr val="00B0F0"/>
                </a:solidFill>
                <a:latin typeface="方正明尚简体" panose="02000000000000000000" pitchFamily="2" charset="-122"/>
                <a:ea typeface="方正明尚简体" panose="02000000000000000000" pitchFamily="2" charset="-122"/>
              </a:rPr>
              <a:t>Defoe’s work</a:t>
            </a:r>
            <a:endParaRPr lang="zh-CN" altLang="en-US" sz="2400" b="1" dirty="0"/>
          </a:p>
        </p:txBody>
      </p:sp>
      <p:cxnSp>
        <p:nvCxnSpPr>
          <p:cNvPr id="12" name="直接连接符 11">
            <a:extLst>
              <a:ext uri="{FF2B5EF4-FFF2-40B4-BE49-F238E27FC236}">
                <a16:creationId xmlns:a16="http://schemas.microsoft.com/office/drawing/2014/main" id="{B7023F6E-425C-8697-F1E4-A6E04D985B66}"/>
              </a:ext>
            </a:extLst>
          </p:cNvPr>
          <p:cNvCxnSpPr/>
          <p:nvPr/>
        </p:nvCxnSpPr>
        <p:spPr>
          <a:xfrm>
            <a:off x="5811078" y="993913"/>
            <a:ext cx="0" cy="543339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AEB00E0C-F876-6A7E-1663-7DDBD68959C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38224" y="1345893"/>
            <a:ext cx="4115165" cy="4115165"/>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descr="卡通人物&#10;&#10;描述已自动生成">
            <a:extLst>
              <a:ext uri="{FF2B5EF4-FFF2-40B4-BE49-F238E27FC236}">
                <a16:creationId xmlns:a16="http://schemas.microsoft.com/office/drawing/2014/main" id="{F619380B-1474-C980-CD30-E96E7AA4FDC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43" b="95276" l="6155" r="89773">
                        <a14:foregroundMark x1="45360" y1="23031" x2="46686" y2="22835"/>
                        <a14:foregroundMark x1="34754" y1="91929" x2="46212" y2="89567"/>
                        <a14:foregroundMark x1="46212" y1="89567" x2="59186" y2="90945"/>
                        <a14:foregroundMark x1="48390" y1="95472" x2="48769" y2="94685"/>
                        <a14:foregroundMark x1="12311" y1="45079" x2="15246" y2="76969"/>
                        <a14:foregroundMark x1="8428" y1="45669" x2="6818" y2="48622"/>
                        <a14:foregroundMark x1="6155" y1="75197" x2="6534" y2="87205"/>
                        <a14:foregroundMark x1="22633" y1="67717" x2="25000" y2="66339"/>
                        <a14:foregroundMark x1="19223" y1="55118" x2="22538" y2="53346"/>
                        <a14:foregroundMark x1="21212" y1="62008" x2="24811" y2="66732"/>
                        <a14:foregroundMark x1="20265" y1="54134" x2="22348" y2="51378"/>
                        <a14:foregroundMark x1="75947" y1="40945" x2="68845" y2="67126"/>
                        <a14:foregroundMark x1="68845" y1="67126" x2="69602" y2="81890"/>
                        <a14:foregroundMark x1="69602" y1="81890" x2="75000" y2="90945"/>
                        <a14:foregroundMark x1="75000" y1="90945" x2="82955" y2="89370"/>
                        <a14:foregroundMark x1="82955" y1="89370" x2="88447" y2="65748"/>
                        <a14:foregroundMark x1="88447" y1="65748" x2="82860" y2="67323"/>
                        <a14:foregroundMark x1="82860" y1="67323" x2="85795" y2="54528"/>
                        <a14:foregroundMark x1="85038" y1="54134" x2="87216" y2="52756"/>
                      </a14:backgroundRemoval>
                    </a14:imgEffect>
                  </a14:imgLayer>
                </a14:imgProps>
              </a:ext>
            </a:extLst>
          </a:blip>
          <a:stretch>
            <a:fillRect/>
          </a:stretch>
        </p:blipFill>
        <p:spPr>
          <a:xfrm>
            <a:off x="6380923" y="2348120"/>
            <a:ext cx="5435531" cy="2614820"/>
          </a:xfrm>
          <a:prstGeom prst="rect">
            <a:avLst/>
          </a:prstGeom>
        </p:spPr>
      </p:pic>
      <p:sp>
        <p:nvSpPr>
          <p:cNvPr id="15" name="文本框 14">
            <a:extLst>
              <a:ext uri="{FF2B5EF4-FFF2-40B4-BE49-F238E27FC236}">
                <a16:creationId xmlns:a16="http://schemas.microsoft.com/office/drawing/2014/main" id="{AC2914E4-0A7E-B66E-85DD-0BE214A4F5E8}"/>
              </a:ext>
            </a:extLst>
          </p:cNvPr>
          <p:cNvSpPr txBox="1"/>
          <p:nvPr/>
        </p:nvSpPr>
        <p:spPr>
          <a:xfrm>
            <a:off x="135663" y="6095399"/>
            <a:ext cx="6727134" cy="523220"/>
          </a:xfrm>
          <a:prstGeom prst="rect">
            <a:avLst/>
          </a:prstGeom>
          <a:noFill/>
        </p:spPr>
        <p:txBody>
          <a:bodyPr wrap="square">
            <a:spAutoFit/>
          </a:bodyPr>
          <a:lstStyle/>
          <a:p>
            <a:r>
              <a:rPr lang="zh-CN" altLang="en-US" sz="2800" b="1" dirty="0">
                <a:ln w="6350">
                  <a:noFill/>
                </a:ln>
                <a:solidFill>
                  <a:srgbClr val="7030A0"/>
                </a:solidFill>
                <a:latin typeface="方正明尚简体" panose="02000000000000000000" pitchFamily="2" charset="-122"/>
                <a:ea typeface="方正明尚简体" panose="02000000000000000000" pitchFamily="2" charset="-122"/>
              </a:rPr>
              <a:t>∴ </a:t>
            </a:r>
            <a:r>
              <a:rPr lang="en-US" altLang="zh-CN" sz="2800" b="1" dirty="0">
                <a:ln w="6350">
                  <a:noFill/>
                </a:ln>
                <a:solidFill>
                  <a:srgbClr val="7030A0"/>
                </a:solidFill>
                <a:latin typeface="方正明尚简体" panose="02000000000000000000" pitchFamily="2" charset="-122"/>
                <a:ea typeface="方正明尚简体" panose="02000000000000000000" pitchFamily="2" charset="-122"/>
              </a:rPr>
              <a:t>Against English bourgeoisie</a:t>
            </a:r>
            <a:endParaRPr lang="zh-CN" altLang="en-US" sz="2800" b="1" dirty="0"/>
          </a:p>
        </p:txBody>
      </p:sp>
      <p:sp>
        <p:nvSpPr>
          <p:cNvPr id="16" name="文本框 15">
            <a:extLst>
              <a:ext uri="{FF2B5EF4-FFF2-40B4-BE49-F238E27FC236}">
                <a16:creationId xmlns:a16="http://schemas.microsoft.com/office/drawing/2014/main" id="{C616871D-A2AE-0D1E-82B0-75B392A65B89}"/>
              </a:ext>
            </a:extLst>
          </p:cNvPr>
          <p:cNvSpPr txBox="1"/>
          <p:nvPr/>
        </p:nvSpPr>
        <p:spPr>
          <a:xfrm>
            <a:off x="6377651" y="6061367"/>
            <a:ext cx="6727134" cy="523220"/>
          </a:xfrm>
          <a:prstGeom prst="rect">
            <a:avLst/>
          </a:prstGeom>
          <a:noFill/>
        </p:spPr>
        <p:txBody>
          <a:bodyPr wrap="square">
            <a:spAutoFit/>
          </a:bodyPr>
          <a:lstStyle/>
          <a:p>
            <a:r>
              <a:rPr lang="zh-CN" altLang="en-US" sz="2800" b="1" dirty="0">
                <a:ln w="6350">
                  <a:noFill/>
                </a:ln>
                <a:solidFill>
                  <a:srgbClr val="7030A0"/>
                </a:solidFill>
                <a:latin typeface="方正明尚简体" panose="02000000000000000000" pitchFamily="2" charset="-122"/>
                <a:ea typeface="方正明尚简体" panose="02000000000000000000" pitchFamily="2" charset="-122"/>
              </a:rPr>
              <a:t>∴ </a:t>
            </a:r>
            <a:r>
              <a:rPr lang="en-US" altLang="zh-CN" sz="2800" b="1" dirty="0">
                <a:ln w="6350">
                  <a:noFill/>
                </a:ln>
                <a:solidFill>
                  <a:srgbClr val="7030A0"/>
                </a:solidFill>
                <a:latin typeface="方正明尚简体" panose="02000000000000000000" pitchFamily="2" charset="-122"/>
                <a:ea typeface="方正明尚简体" panose="02000000000000000000" pitchFamily="2" charset="-122"/>
              </a:rPr>
              <a:t>Support English bourgeoisie</a:t>
            </a:r>
            <a:endParaRPr lang="zh-CN" altLang="en-US" sz="2800" b="1" dirty="0"/>
          </a:p>
        </p:txBody>
      </p:sp>
      <p:sp>
        <p:nvSpPr>
          <p:cNvPr id="17" name="文本框 16">
            <a:extLst>
              <a:ext uri="{FF2B5EF4-FFF2-40B4-BE49-F238E27FC236}">
                <a16:creationId xmlns:a16="http://schemas.microsoft.com/office/drawing/2014/main" id="{420FD2B8-A49C-EEDC-2633-D5C791F44E10}"/>
              </a:ext>
            </a:extLst>
          </p:cNvPr>
          <p:cNvSpPr txBox="1"/>
          <p:nvPr/>
        </p:nvSpPr>
        <p:spPr>
          <a:xfrm>
            <a:off x="790167" y="5316563"/>
            <a:ext cx="4774297" cy="461665"/>
          </a:xfrm>
          <a:prstGeom prst="rect">
            <a:avLst/>
          </a:prstGeom>
          <a:noFill/>
        </p:spPr>
        <p:txBody>
          <a:bodyPr wrap="square">
            <a:spAutoFit/>
          </a:bodyPr>
          <a:lstStyle/>
          <a:p>
            <a:r>
              <a:rPr lang="en-US" altLang="zh-CN" sz="2400" dirty="0">
                <a:ln w="6350">
                  <a:noFill/>
                </a:ln>
                <a:latin typeface="方正明尚简体" panose="02000000000000000000" pitchFamily="2" charset="-122"/>
                <a:ea typeface="方正明尚简体" panose="02000000000000000000" pitchFamily="2" charset="-122"/>
              </a:rPr>
              <a:t>Be proud of this occupation</a:t>
            </a:r>
            <a:endParaRPr lang="zh-CN" altLang="en-US" sz="2400" dirty="0"/>
          </a:p>
        </p:txBody>
      </p:sp>
      <p:sp>
        <p:nvSpPr>
          <p:cNvPr id="18" name="矩形 17">
            <a:extLst>
              <a:ext uri="{FF2B5EF4-FFF2-40B4-BE49-F238E27FC236}">
                <a16:creationId xmlns:a16="http://schemas.microsoft.com/office/drawing/2014/main" id="{32FEE612-CA6C-6892-1794-DBBB64049E9F}"/>
              </a:ext>
            </a:extLst>
          </p:cNvPr>
          <p:cNvSpPr/>
          <p:nvPr/>
        </p:nvSpPr>
        <p:spPr>
          <a:xfrm>
            <a:off x="6057692" y="1723847"/>
            <a:ext cx="5872997" cy="486074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692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8"/>
                                        </p:tgtEl>
                                        <p:attrNameLst>
                                          <p:attrName>ppt_x</p:attrName>
                                        </p:attrNameLst>
                                      </p:cBhvr>
                                      <p:tavLst>
                                        <p:tav tm="0">
                                          <p:val>
                                            <p:strVal val="ppt_x"/>
                                          </p:val>
                                        </p:tav>
                                        <p:tav tm="100000">
                                          <p:val>
                                            <p:strVal val="ppt_x"/>
                                          </p:val>
                                        </p:tav>
                                      </p:tavLst>
                                    </p:anim>
                                    <p:anim calcmode="lin" valueType="num">
                                      <p:cBhvr additive="base">
                                        <p:cTn id="7" dur="500"/>
                                        <p:tgtEl>
                                          <p:spTgt spid="18"/>
                                        </p:tgtEl>
                                        <p:attrNameLst>
                                          <p:attrName>ppt_y</p:attrName>
                                        </p:attrNameLst>
                                      </p:cBhvr>
                                      <p:tavLst>
                                        <p:tav tm="0">
                                          <p:val>
                                            <p:strVal val="ppt_y"/>
                                          </p:val>
                                        </p:tav>
                                        <p:tav tm="100000">
                                          <p:val>
                                            <p:strVal val="1+ppt_h/2"/>
                                          </p:val>
                                        </p:tav>
                                      </p:tavLst>
                                    </p:anim>
                                    <p:set>
                                      <p:cBhvr>
                                        <p:cTn id="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699D413C-3F53-1815-59E9-A39B91C35E5D}"/>
              </a:ext>
            </a:extLst>
          </p:cNvPr>
          <p:cNvSpPr txBox="1"/>
          <p:nvPr/>
        </p:nvSpPr>
        <p:spPr>
          <a:xfrm>
            <a:off x="1111979" y="128043"/>
            <a:ext cx="10818715"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GB" altLang="zh-CN" sz="3413" dirty="0">
                <a:ln w="6350">
                  <a:noFill/>
                </a:ln>
                <a:solidFill>
                  <a:schemeClr val="bg1"/>
                </a:solidFill>
                <a:latin typeface="方正明尚简体" panose="02000000000000000000" pitchFamily="2" charset="-122"/>
                <a:ea typeface="方正明尚简体" panose="02000000000000000000" pitchFamily="2" charset="-122"/>
              </a:rPr>
              <a:t> Swift</a:t>
            </a: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a:t>
            </a:r>
            <a:r>
              <a:rPr lang="en-GB" altLang="zh-CN" sz="3413" dirty="0">
                <a:ln w="6350">
                  <a:noFill/>
                </a:ln>
                <a:solidFill>
                  <a:schemeClr val="bg1"/>
                </a:solidFill>
                <a:latin typeface="方正明尚简体" panose="02000000000000000000" pitchFamily="2" charset="-122"/>
                <a:ea typeface="方正明尚简体" panose="02000000000000000000" pitchFamily="2" charset="-122"/>
              </a:rPr>
              <a:t>s early experience VERSUS Defoe’s </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grpSp>
        <p:nvGrpSpPr>
          <p:cNvPr id="3" name="组合 2">
            <a:extLst>
              <a:ext uri="{FF2B5EF4-FFF2-40B4-BE49-F238E27FC236}">
                <a16:creationId xmlns:a16="http://schemas.microsoft.com/office/drawing/2014/main" id="{D4614CC2-39FD-AFF7-B1AE-F8C32A77E798}"/>
              </a:ext>
            </a:extLst>
          </p:cNvPr>
          <p:cNvGrpSpPr/>
          <p:nvPr/>
        </p:nvGrpSpPr>
        <p:grpSpPr>
          <a:xfrm rot="19829320">
            <a:off x="372875" y="126975"/>
            <a:ext cx="614957" cy="614957"/>
            <a:chOff x="4482708" y="3301238"/>
            <a:chExt cx="661162" cy="661162"/>
          </a:xfrm>
        </p:grpSpPr>
        <p:grpSp>
          <p:nvGrpSpPr>
            <p:cNvPr id="4" name="组合 3">
              <a:extLst>
                <a:ext uri="{FF2B5EF4-FFF2-40B4-BE49-F238E27FC236}">
                  <a16:creationId xmlns:a16="http://schemas.microsoft.com/office/drawing/2014/main" id="{D9C4B8D2-5C3F-E03B-E57C-A7825A269237}"/>
                </a:ext>
              </a:extLst>
            </p:cNvPr>
            <p:cNvGrpSpPr/>
            <p:nvPr/>
          </p:nvGrpSpPr>
          <p:grpSpPr>
            <a:xfrm>
              <a:off x="4482708" y="3301238"/>
              <a:ext cx="661162" cy="661162"/>
              <a:chOff x="775780" y="771550"/>
              <a:chExt cx="1852004" cy="1852004"/>
            </a:xfrm>
          </p:grpSpPr>
          <p:sp>
            <p:nvSpPr>
              <p:cNvPr id="8" name="椭圆 7">
                <a:extLst>
                  <a:ext uri="{FF2B5EF4-FFF2-40B4-BE49-F238E27FC236}">
                    <a16:creationId xmlns:a16="http://schemas.microsoft.com/office/drawing/2014/main" id="{421E0451-D93E-FEC9-1881-90D2CB2B4B90}"/>
                  </a:ext>
                </a:extLst>
              </p:cNvPr>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9" name="椭圆 8">
                <a:extLst>
                  <a:ext uri="{FF2B5EF4-FFF2-40B4-BE49-F238E27FC236}">
                    <a16:creationId xmlns:a16="http://schemas.microsoft.com/office/drawing/2014/main" id="{1F8962A1-2917-6F33-EC77-498A78F9D4EB}"/>
                  </a:ext>
                </a:extLst>
              </p:cNvPr>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5" name="组合 4">
              <a:extLst>
                <a:ext uri="{FF2B5EF4-FFF2-40B4-BE49-F238E27FC236}">
                  <a16:creationId xmlns:a16="http://schemas.microsoft.com/office/drawing/2014/main" id="{0312B296-89F0-0BA9-15D8-480AE196061B}"/>
                </a:ext>
              </a:extLst>
            </p:cNvPr>
            <p:cNvGrpSpPr/>
            <p:nvPr/>
          </p:nvGrpSpPr>
          <p:grpSpPr>
            <a:xfrm>
              <a:off x="4679943" y="3516067"/>
              <a:ext cx="266691" cy="231503"/>
              <a:chOff x="6434683" y="510993"/>
              <a:chExt cx="987549" cy="857250"/>
            </a:xfrm>
          </p:grpSpPr>
          <p:sp>
            <p:nvSpPr>
              <p:cNvPr id="6" name="任意多边形 88">
                <a:extLst>
                  <a:ext uri="{FF2B5EF4-FFF2-40B4-BE49-F238E27FC236}">
                    <a16:creationId xmlns:a16="http://schemas.microsoft.com/office/drawing/2014/main" id="{EE378451-6EA8-548F-10D5-FF6B883F615C}"/>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7" name="直接连接符 6">
                <a:extLst>
                  <a:ext uri="{FF2B5EF4-FFF2-40B4-BE49-F238E27FC236}">
                    <a16:creationId xmlns:a16="http://schemas.microsoft.com/office/drawing/2014/main" id="{6491EA8B-54AC-F80F-C948-100A7A8FD150}"/>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0" name="文本框 9">
            <a:extLst>
              <a:ext uri="{FF2B5EF4-FFF2-40B4-BE49-F238E27FC236}">
                <a16:creationId xmlns:a16="http://schemas.microsoft.com/office/drawing/2014/main" id="{F4C70DC7-5E4C-10B2-3621-14CDF331074D}"/>
              </a:ext>
            </a:extLst>
          </p:cNvPr>
          <p:cNvSpPr txBox="1"/>
          <p:nvPr/>
        </p:nvSpPr>
        <p:spPr>
          <a:xfrm>
            <a:off x="994392" y="1133322"/>
            <a:ext cx="3687418" cy="461665"/>
          </a:xfrm>
          <a:prstGeom prst="rect">
            <a:avLst/>
          </a:prstGeom>
          <a:noFill/>
        </p:spPr>
        <p:txBody>
          <a:bodyPr wrap="square">
            <a:spAutoFit/>
          </a:bodyPr>
          <a:lstStyle/>
          <a:p>
            <a:r>
              <a:rPr lang="en-US" altLang="zh-CN" sz="2400" b="1" dirty="0">
                <a:ln w="6350">
                  <a:noFill/>
                </a:ln>
                <a:solidFill>
                  <a:srgbClr val="00B0F0"/>
                </a:solidFill>
                <a:latin typeface="方正明尚简体" panose="02000000000000000000" pitchFamily="2" charset="-122"/>
                <a:ea typeface="方正明尚简体" panose="02000000000000000000" pitchFamily="2" charset="-122"/>
              </a:rPr>
              <a:t>Swift’s politics status</a:t>
            </a:r>
            <a:endParaRPr lang="zh-CN" altLang="en-US" sz="2400" b="1" dirty="0"/>
          </a:p>
        </p:txBody>
      </p:sp>
      <p:sp>
        <p:nvSpPr>
          <p:cNvPr id="11" name="文本框 10">
            <a:extLst>
              <a:ext uri="{FF2B5EF4-FFF2-40B4-BE49-F238E27FC236}">
                <a16:creationId xmlns:a16="http://schemas.microsoft.com/office/drawing/2014/main" id="{163820F8-CE7D-94D8-A3A2-70AFCAC3E052}"/>
              </a:ext>
            </a:extLst>
          </p:cNvPr>
          <p:cNvSpPr txBox="1"/>
          <p:nvPr/>
        </p:nvSpPr>
        <p:spPr>
          <a:xfrm>
            <a:off x="7234870" y="1185638"/>
            <a:ext cx="4188503" cy="461665"/>
          </a:xfrm>
          <a:prstGeom prst="rect">
            <a:avLst/>
          </a:prstGeom>
          <a:noFill/>
        </p:spPr>
        <p:txBody>
          <a:bodyPr wrap="square">
            <a:spAutoFit/>
          </a:bodyPr>
          <a:lstStyle/>
          <a:p>
            <a:r>
              <a:rPr lang="en-GB" altLang="zh-CN" sz="2400" b="1" dirty="0">
                <a:ln w="6350">
                  <a:noFill/>
                </a:ln>
                <a:solidFill>
                  <a:srgbClr val="00B0F0"/>
                </a:solidFill>
                <a:latin typeface="方正明尚简体" panose="02000000000000000000" pitchFamily="2" charset="-122"/>
                <a:ea typeface="方正明尚简体" panose="02000000000000000000" pitchFamily="2" charset="-122"/>
              </a:rPr>
              <a:t>Defoe’s politics status</a:t>
            </a:r>
            <a:endParaRPr lang="zh-CN" altLang="en-US" sz="2400" b="1" dirty="0"/>
          </a:p>
        </p:txBody>
      </p:sp>
      <p:pic>
        <p:nvPicPr>
          <p:cNvPr id="13" name="Picture 2">
            <a:extLst>
              <a:ext uri="{FF2B5EF4-FFF2-40B4-BE49-F238E27FC236}">
                <a16:creationId xmlns:a16="http://schemas.microsoft.com/office/drawing/2014/main" id="{F15051D5-355F-89A7-4E75-EAAB418F14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38" b="5707"/>
          <a:stretch/>
        </p:blipFill>
        <p:spPr bwMode="auto">
          <a:xfrm>
            <a:off x="3193775" y="2829177"/>
            <a:ext cx="5060714" cy="2953544"/>
          </a:xfrm>
          <a:custGeom>
            <a:avLst/>
            <a:gdLst/>
            <a:ahLst/>
            <a:cxnLst/>
            <a:rect l="l" t="t" r="r" b="b"/>
            <a:pathLst>
              <a:path w="8500451" h="5783926">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extLst>
            <a:ext uri="{909E8E84-426E-40DD-AFC4-6F175D3DCCD1}">
              <a14:hiddenFill xmlns:a14="http://schemas.microsoft.com/office/drawing/2010/main">
                <a:solidFill>
                  <a:srgbClr val="FFFFFF"/>
                </a:solidFill>
              </a14:hiddenFill>
            </a:ext>
          </a:extLst>
        </p:spPr>
      </p:pic>
      <p:cxnSp>
        <p:nvCxnSpPr>
          <p:cNvPr id="15" name="直接连接符 14">
            <a:extLst>
              <a:ext uri="{FF2B5EF4-FFF2-40B4-BE49-F238E27FC236}">
                <a16:creationId xmlns:a16="http://schemas.microsoft.com/office/drawing/2014/main" id="{B085D720-4C27-249B-DC6F-C2D43EC6E831}"/>
              </a:ext>
            </a:extLst>
          </p:cNvPr>
          <p:cNvCxnSpPr/>
          <p:nvPr/>
        </p:nvCxnSpPr>
        <p:spPr>
          <a:xfrm>
            <a:off x="5824330" y="1285461"/>
            <a:ext cx="0" cy="543339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61E5448-70F2-48EC-9EE6-501E5F425D73}"/>
              </a:ext>
            </a:extLst>
          </p:cNvPr>
          <p:cNvSpPr txBox="1"/>
          <p:nvPr/>
        </p:nvSpPr>
        <p:spPr>
          <a:xfrm>
            <a:off x="9594318" y="1846210"/>
            <a:ext cx="1365789" cy="1200329"/>
          </a:xfrm>
          <a:prstGeom prst="rect">
            <a:avLst/>
          </a:prstGeom>
          <a:noFill/>
        </p:spPr>
        <p:txBody>
          <a:bodyPr wrap="square">
            <a:spAutoFit/>
          </a:bodyPr>
          <a:lstStyle/>
          <a:p>
            <a:r>
              <a:rPr lang="en-GB" altLang="zh-CN" sz="3600" b="1" dirty="0">
                <a:ln w="6350">
                  <a:noFill/>
                </a:ln>
                <a:ea typeface="方正明尚简体" panose="02000000000000000000" pitchFamily="2" charset="-122"/>
              </a:rPr>
              <a:t>Whig Party</a:t>
            </a:r>
            <a:endParaRPr lang="zh-CN" altLang="en-US" sz="3600" b="1" dirty="0">
              <a:ln w="6350">
                <a:noFill/>
              </a:ln>
              <a:ea typeface="方正明尚简体" panose="02000000000000000000" pitchFamily="2" charset="-122"/>
            </a:endParaRPr>
          </a:p>
        </p:txBody>
      </p:sp>
      <p:sp>
        <p:nvSpPr>
          <p:cNvPr id="20" name="文本框 19">
            <a:extLst>
              <a:ext uri="{FF2B5EF4-FFF2-40B4-BE49-F238E27FC236}">
                <a16:creationId xmlns:a16="http://schemas.microsoft.com/office/drawing/2014/main" id="{34D64956-8903-47A8-87FF-605423BF18CD}"/>
              </a:ext>
            </a:extLst>
          </p:cNvPr>
          <p:cNvSpPr txBox="1"/>
          <p:nvPr/>
        </p:nvSpPr>
        <p:spPr>
          <a:xfrm>
            <a:off x="739146" y="1786576"/>
            <a:ext cx="1365789" cy="1200329"/>
          </a:xfrm>
          <a:prstGeom prst="rect">
            <a:avLst/>
          </a:prstGeom>
          <a:noFill/>
        </p:spPr>
        <p:txBody>
          <a:bodyPr wrap="square">
            <a:spAutoFit/>
          </a:bodyPr>
          <a:lstStyle/>
          <a:p>
            <a:r>
              <a:rPr lang="en-GB" altLang="zh-CN" sz="3600" b="1" dirty="0">
                <a:ln w="6350">
                  <a:noFill/>
                </a:ln>
                <a:ea typeface="方正明尚简体" panose="02000000000000000000" pitchFamily="2" charset="-122"/>
              </a:rPr>
              <a:t>Tory Party</a:t>
            </a:r>
            <a:endParaRPr lang="zh-CN" altLang="en-US" sz="3600" b="1" dirty="0">
              <a:ln w="6350">
                <a:noFill/>
              </a:ln>
              <a:ea typeface="方正明尚简体" panose="02000000000000000000" pitchFamily="2" charset="-122"/>
            </a:endParaRPr>
          </a:p>
        </p:txBody>
      </p:sp>
      <p:sp>
        <p:nvSpPr>
          <p:cNvPr id="22" name="文本框 21">
            <a:extLst>
              <a:ext uri="{FF2B5EF4-FFF2-40B4-BE49-F238E27FC236}">
                <a16:creationId xmlns:a16="http://schemas.microsoft.com/office/drawing/2014/main" id="{C73D9111-27E0-E8E5-FD46-8C71B1112DB1}"/>
              </a:ext>
            </a:extLst>
          </p:cNvPr>
          <p:cNvSpPr txBox="1"/>
          <p:nvPr/>
        </p:nvSpPr>
        <p:spPr>
          <a:xfrm>
            <a:off x="8692770" y="3245446"/>
            <a:ext cx="3168884" cy="2246769"/>
          </a:xfrm>
          <a:prstGeom prst="rect">
            <a:avLst/>
          </a:prstGeom>
          <a:noFill/>
        </p:spPr>
        <p:txBody>
          <a:bodyPr wrap="square">
            <a:spAutoFit/>
          </a:bodyPr>
          <a:lstStyle/>
          <a:p>
            <a:pPr algn="l">
              <a:buFont typeface="Arial" panose="020B0604020202020204" pitchFamily="34" charset="0"/>
              <a:buChar char="•"/>
            </a:pPr>
            <a:r>
              <a:rPr lang="en-GB" altLang="zh-CN" sz="2800" b="0" i="0" dirty="0">
                <a:solidFill>
                  <a:srgbClr val="2A2B2E"/>
                </a:solidFill>
                <a:effectLst/>
                <a:latin typeface="PingFang SC"/>
              </a:rPr>
              <a:t>On the side  </a:t>
            </a:r>
          </a:p>
          <a:p>
            <a:pPr algn="l"/>
            <a:r>
              <a:rPr lang="en-GB" altLang="zh-CN" sz="2800" b="0" i="0" dirty="0">
                <a:solidFill>
                  <a:srgbClr val="2A2B2E"/>
                </a:solidFill>
                <a:effectLst/>
                <a:latin typeface="PingFang SC"/>
              </a:rPr>
              <a:t>  of bourgeoisie</a:t>
            </a:r>
          </a:p>
          <a:p>
            <a:pPr algn="l">
              <a:buFont typeface="Arial" panose="020B0604020202020204" pitchFamily="34" charset="0"/>
              <a:buChar char="•"/>
            </a:pPr>
            <a:r>
              <a:rPr lang="en-GB" altLang="zh-CN" sz="2800" b="0" i="0" dirty="0">
                <a:solidFill>
                  <a:srgbClr val="2A2B2E"/>
                </a:solidFill>
                <a:effectLst/>
                <a:latin typeface="PingFang SC"/>
              </a:rPr>
              <a:t>Support </a:t>
            </a:r>
          </a:p>
          <a:p>
            <a:pPr algn="l"/>
            <a:r>
              <a:rPr lang="en-GB" altLang="zh-CN" sz="2800" dirty="0">
                <a:solidFill>
                  <a:srgbClr val="2A2B2E"/>
                </a:solidFill>
                <a:latin typeface="PingFang SC"/>
              </a:rPr>
              <a:t>  transnational    </a:t>
            </a:r>
          </a:p>
          <a:p>
            <a:pPr algn="l"/>
            <a:r>
              <a:rPr lang="en-GB" altLang="zh-CN" sz="2800" b="0" i="0" dirty="0">
                <a:solidFill>
                  <a:srgbClr val="2A2B2E"/>
                </a:solidFill>
                <a:effectLst/>
                <a:latin typeface="PingFang SC"/>
              </a:rPr>
              <a:t>  trades</a:t>
            </a:r>
          </a:p>
        </p:txBody>
      </p:sp>
      <p:sp>
        <p:nvSpPr>
          <p:cNvPr id="23" name="文本框 22">
            <a:extLst>
              <a:ext uri="{FF2B5EF4-FFF2-40B4-BE49-F238E27FC236}">
                <a16:creationId xmlns:a16="http://schemas.microsoft.com/office/drawing/2014/main" id="{69A093DA-379A-C6DE-ABDD-6D23EB4E3F02}"/>
              </a:ext>
            </a:extLst>
          </p:cNvPr>
          <p:cNvSpPr txBox="1"/>
          <p:nvPr/>
        </p:nvSpPr>
        <p:spPr>
          <a:xfrm>
            <a:off x="330346" y="3309658"/>
            <a:ext cx="3168884" cy="2246769"/>
          </a:xfrm>
          <a:prstGeom prst="rect">
            <a:avLst/>
          </a:prstGeom>
          <a:noFill/>
        </p:spPr>
        <p:txBody>
          <a:bodyPr wrap="square">
            <a:spAutoFit/>
          </a:bodyPr>
          <a:lstStyle/>
          <a:p>
            <a:pPr algn="l">
              <a:buFont typeface="Arial" panose="020B0604020202020204" pitchFamily="34" charset="0"/>
              <a:buChar char="•"/>
            </a:pPr>
            <a:r>
              <a:rPr lang="en-GB" altLang="zh-CN" sz="2800" b="0" i="0" dirty="0">
                <a:solidFill>
                  <a:srgbClr val="2A2B2E"/>
                </a:solidFill>
                <a:effectLst/>
                <a:latin typeface="PingFang SC"/>
              </a:rPr>
              <a:t>On the side  </a:t>
            </a:r>
          </a:p>
          <a:p>
            <a:pPr algn="l"/>
            <a:r>
              <a:rPr lang="en-GB" altLang="zh-CN" sz="2800" b="0" i="0" dirty="0">
                <a:solidFill>
                  <a:srgbClr val="2A2B2E"/>
                </a:solidFill>
                <a:effectLst/>
                <a:latin typeface="PingFang SC"/>
              </a:rPr>
              <a:t>  of nobility</a:t>
            </a:r>
          </a:p>
          <a:p>
            <a:pPr algn="l">
              <a:buFont typeface="Arial" panose="020B0604020202020204" pitchFamily="34" charset="0"/>
              <a:buChar char="•"/>
            </a:pPr>
            <a:r>
              <a:rPr lang="en-GB" altLang="zh-CN" sz="2800" dirty="0">
                <a:solidFill>
                  <a:srgbClr val="2A2B2E"/>
                </a:solidFill>
                <a:latin typeface="PingFang SC"/>
              </a:rPr>
              <a:t>Forbidden</a:t>
            </a:r>
            <a:r>
              <a:rPr lang="en-GB" altLang="zh-CN" sz="2800" b="0" i="0" dirty="0">
                <a:solidFill>
                  <a:srgbClr val="2A2B2E"/>
                </a:solidFill>
                <a:effectLst/>
                <a:latin typeface="PingFang SC"/>
              </a:rPr>
              <a:t> </a:t>
            </a:r>
          </a:p>
          <a:p>
            <a:pPr algn="l"/>
            <a:r>
              <a:rPr lang="en-GB" altLang="zh-CN" sz="2800" dirty="0">
                <a:solidFill>
                  <a:srgbClr val="2A2B2E"/>
                </a:solidFill>
                <a:latin typeface="PingFang SC"/>
              </a:rPr>
              <a:t>  transnational</a:t>
            </a:r>
          </a:p>
          <a:p>
            <a:pPr algn="l"/>
            <a:r>
              <a:rPr lang="en-GB" altLang="zh-CN" sz="2800" b="0" i="0" dirty="0">
                <a:solidFill>
                  <a:srgbClr val="2A2B2E"/>
                </a:solidFill>
                <a:effectLst/>
                <a:latin typeface="PingFang SC"/>
              </a:rPr>
              <a:t>  trades</a:t>
            </a:r>
          </a:p>
        </p:txBody>
      </p:sp>
      <p:sp>
        <p:nvSpPr>
          <p:cNvPr id="25" name="文本框 24">
            <a:extLst>
              <a:ext uri="{FF2B5EF4-FFF2-40B4-BE49-F238E27FC236}">
                <a16:creationId xmlns:a16="http://schemas.microsoft.com/office/drawing/2014/main" id="{B0B14FF5-9B49-7C3E-8FD9-CEA3039557AC}"/>
              </a:ext>
            </a:extLst>
          </p:cNvPr>
          <p:cNvSpPr txBox="1"/>
          <p:nvPr/>
        </p:nvSpPr>
        <p:spPr>
          <a:xfrm>
            <a:off x="6377651" y="6061367"/>
            <a:ext cx="6727134" cy="523220"/>
          </a:xfrm>
          <a:prstGeom prst="rect">
            <a:avLst/>
          </a:prstGeom>
          <a:noFill/>
        </p:spPr>
        <p:txBody>
          <a:bodyPr wrap="square">
            <a:spAutoFit/>
          </a:bodyPr>
          <a:lstStyle/>
          <a:p>
            <a:r>
              <a:rPr lang="zh-CN" altLang="en-US" sz="2800" b="1" dirty="0">
                <a:ln w="6350">
                  <a:noFill/>
                </a:ln>
                <a:solidFill>
                  <a:srgbClr val="7030A0"/>
                </a:solidFill>
                <a:latin typeface="方正明尚简体" panose="02000000000000000000" pitchFamily="2" charset="-122"/>
                <a:ea typeface="方正明尚简体" panose="02000000000000000000" pitchFamily="2" charset="-122"/>
              </a:rPr>
              <a:t>∴ </a:t>
            </a:r>
            <a:r>
              <a:rPr lang="en-US" altLang="zh-CN" sz="2800" b="1" dirty="0">
                <a:ln w="6350">
                  <a:noFill/>
                </a:ln>
                <a:solidFill>
                  <a:srgbClr val="7030A0"/>
                </a:solidFill>
                <a:latin typeface="方正明尚简体" panose="02000000000000000000" pitchFamily="2" charset="-122"/>
                <a:ea typeface="方正明尚简体" panose="02000000000000000000" pitchFamily="2" charset="-122"/>
              </a:rPr>
              <a:t>Support English bourgeoisie</a:t>
            </a:r>
            <a:endParaRPr lang="zh-CN" altLang="en-US" sz="2800" b="1" dirty="0"/>
          </a:p>
        </p:txBody>
      </p:sp>
      <p:sp>
        <p:nvSpPr>
          <p:cNvPr id="26" name="文本框 25">
            <a:extLst>
              <a:ext uri="{FF2B5EF4-FFF2-40B4-BE49-F238E27FC236}">
                <a16:creationId xmlns:a16="http://schemas.microsoft.com/office/drawing/2014/main" id="{74E0D4CD-4833-948C-A30E-AAFE6B008F4A}"/>
              </a:ext>
            </a:extLst>
          </p:cNvPr>
          <p:cNvSpPr txBox="1"/>
          <p:nvPr/>
        </p:nvSpPr>
        <p:spPr>
          <a:xfrm>
            <a:off x="135663" y="6095399"/>
            <a:ext cx="6727134" cy="523220"/>
          </a:xfrm>
          <a:prstGeom prst="rect">
            <a:avLst/>
          </a:prstGeom>
          <a:noFill/>
        </p:spPr>
        <p:txBody>
          <a:bodyPr wrap="square">
            <a:spAutoFit/>
          </a:bodyPr>
          <a:lstStyle/>
          <a:p>
            <a:r>
              <a:rPr lang="zh-CN" altLang="en-US" sz="2800" b="1" dirty="0">
                <a:ln w="6350">
                  <a:noFill/>
                </a:ln>
                <a:solidFill>
                  <a:srgbClr val="7030A0"/>
                </a:solidFill>
                <a:latin typeface="方正明尚简体" panose="02000000000000000000" pitchFamily="2" charset="-122"/>
                <a:ea typeface="方正明尚简体" panose="02000000000000000000" pitchFamily="2" charset="-122"/>
              </a:rPr>
              <a:t>∴ </a:t>
            </a:r>
            <a:r>
              <a:rPr lang="en-US" altLang="zh-CN" sz="2800" b="1" dirty="0">
                <a:ln w="6350">
                  <a:noFill/>
                </a:ln>
                <a:solidFill>
                  <a:srgbClr val="7030A0"/>
                </a:solidFill>
                <a:latin typeface="方正明尚简体" panose="02000000000000000000" pitchFamily="2" charset="-122"/>
                <a:ea typeface="方正明尚简体" panose="02000000000000000000" pitchFamily="2" charset="-122"/>
              </a:rPr>
              <a:t>Against English bourgeoisie</a:t>
            </a:r>
            <a:endParaRPr lang="zh-CN" altLang="en-US" sz="2800" b="1" dirty="0"/>
          </a:p>
        </p:txBody>
      </p:sp>
    </p:spTree>
    <p:extLst>
      <p:ext uri="{BB962C8B-B14F-4D97-AF65-F5344CB8AC3E}">
        <p14:creationId xmlns:p14="http://schemas.microsoft.com/office/powerpoint/2010/main" val="1400583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699D413C-3F53-1815-59E9-A39B91C35E5D}"/>
              </a:ext>
            </a:extLst>
          </p:cNvPr>
          <p:cNvSpPr txBox="1"/>
          <p:nvPr/>
        </p:nvSpPr>
        <p:spPr>
          <a:xfrm>
            <a:off x="1111979" y="128043"/>
            <a:ext cx="10818715"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GB" altLang="zh-CN" sz="3413" dirty="0">
                <a:ln w="6350">
                  <a:noFill/>
                </a:ln>
                <a:solidFill>
                  <a:schemeClr val="bg1"/>
                </a:solidFill>
                <a:latin typeface="方正明尚简体" panose="02000000000000000000" pitchFamily="2" charset="-122"/>
                <a:ea typeface="方正明尚简体" panose="02000000000000000000" pitchFamily="2" charset="-122"/>
              </a:rPr>
              <a:t> Swift</a:t>
            </a: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a:t>
            </a:r>
            <a:r>
              <a:rPr lang="en-GB" altLang="zh-CN" sz="3413" dirty="0">
                <a:ln w="6350">
                  <a:noFill/>
                </a:ln>
                <a:solidFill>
                  <a:schemeClr val="bg1"/>
                </a:solidFill>
                <a:latin typeface="方正明尚简体" panose="02000000000000000000" pitchFamily="2" charset="-122"/>
                <a:ea typeface="方正明尚简体" panose="02000000000000000000" pitchFamily="2" charset="-122"/>
              </a:rPr>
              <a:t>s early experience VERSUS Defoe’s </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grpSp>
        <p:nvGrpSpPr>
          <p:cNvPr id="3" name="组合 2">
            <a:extLst>
              <a:ext uri="{FF2B5EF4-FFF2-40B4-BE49-F238E27FC236}">
                <a16:creationId xmlns:a16="http://schemas.microsoft.com/office/drawing/2014/main" id="{D4614CC2-39FD-AFF7-B1AE-F8C32A77E798}"/>
              </a:ext>
            </a:extLst>
          </p:cNvPr>
          <p:cNvGrpSpPr/>
          <p:nvPr/>
        </p:nvGrpSpPr>
        <p:grpSpPr>
          <a:xfrm rot="19829320">
            <a:off x="372875" y="126975"/>
            <a:ext cx="614957" cy="614957"/>
            <a:chOff x="4482708" y="3301238"/>
            <a:chExt cx="661162" cy="661162"/>
          </a:xfrm>
        </p:grpSpPr>
        <p:grpSp>
          <p:nvGrpSpPr>
            <p:cNvPr id="4" name="组合 3">
              <a:extLst>
                <a:ext uri="{FF2B5EF4-FFF2-40B4-BE49-F238E27FC236}">
                  <a16:creationId xmlns:a16="http://schemas.microsoft.com/office/drawing/2014/main" id="{D9C4B8D2-5C3F-E03B-E57C-A7825A269237}"/>
                </a:ext>
              </a:extLst>
            </p:cNvPr>
            <p:cNvGrpSpPr/>
            <p:nvPr/>
          </p:nvGrpSpPr>
          <p:grpSpPr>
            <a:xfrm>
              <a:off x="4482708" y="3301238"/>
              <a:ext cx="661162" cy="661162"/>
              <a:chOff x="775780" y="771550"/>
              <a:chExt cx="1852004" cy="1852004"/>
            </a:xfrm>
          </p:grpSpPr>
          <p:sp>
            <p:nvSpPr>
              <p:cNvPr id="8" name="椭圆 7">
                <a:extLst>
                  <a:ext uri="{FF2B5EF4-FFF2-40B4-BE49-F238E27FC236}">
                    <a16:creationId xmlns:a16="http://schemas.microsoft.com/office/drawing/2014/main" id="{421E0451-D93E-FEC9-1881-90D2CB2B4B90}"/>
                  </a:ext>
                </a:extLst>
              </p:cNvPr>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9" name="椭圆 8">
                <a:extLst>
                  <a:ext uri="{FF2B5EF4-FFF2-40B4-BE49-F238E27FC236}">
                    <a16:creationId xmlns:a16="http://schemas.microsoft.com/office/drawing/2014/main" id="{1F8962A1-2917-6F33-EC77-498A78F9D4EB}"/>
                  </a:ext>
                </a:extLst>
              </p:cNvPr>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5" name="组合 4">
              <a:extLst>
                <a:ext uri="{FF2B5EF4-FFF2-40B4-BE49-F238E27FC236}">
                  <a16:creationId xmlns:a16="http://schemas.microsoft.com/office/drawing/2014/main" id="{0312B296-89F0-0BA9-15D8-480AE196061B}"/>
                </a:ext>
              </a:extLst>
            </p:cNvPr>
            <p:cNvGrpSpPr/>
            <p:nvPr/>
          </p:nvGrpSpPr>
          <p:grpSpPr>
            <a:xfrm>
              <a:off x="4679943" y="3516067"/>
              <a:ext cx="266691" cy="231503"/>
              <a:chOff x="6434683" y="510993"/>
              <a:chExt cx="987549" cy="857250"/>
            </a:xfrm>
          </p:grpSpPr>
          <p:sp>
            <p:nvSpPr>
              <p:cNvPr id="6" name="任意多边形 88">
                <a:extLst>
                  <a:ext uri="{FF2B5EF4-FFF2-40B4-BE49-F238E27FC236}">
                    <a16:creationId xmlns:a16="http://schemas.microsoft.com/office/drawing/2014/main" id="{EE378451-6EA8-548F-10D5-FF6B883F615C}"/>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7" name="直接连接符 6">
                <a:extLst>
                  <a:ext uri="{FF2B5EF4-FFF2-40B4-BE49-F238E27FC236}">
                    <a16:creationId xmlns:a16="http://schemas.microsoft.com/office/drawing/2014/main" id="{6491EA8B-54AC-F80F-C948-100A7A8FD150}"/>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0" name="文本框 9">
            <a:extLst>
              <a:ext uri="{FF2B5EF4-FFF2-40B4-BE49-F238E27FC236}">
                <a16:creationId xmlns:a16="http://schemas.microsoft.com/office/drawing/2014/main" id="{F4C70DC7-5E4C-10B2-3621-14CDF331074D}"/>
              </a:ext>
            </a:extLst>
          </p:cNvPr>
          <p:cNvSpPr txBox="1"/>
          <p:nvPr/>
        </p:nvSpPr>
        <p:spPr>
          <a:xfrm>
            <a:off x="994392" y="1133322"/>
            <a:ext cx="3687418" cy="461665"/>
          </a:xfrm>
          <a:prstGeom prst="rect">
            <a:avLst/>
          </a:prstGeom>
          <a:noFill/>
        </p:spPr>
        <p:txBody>
          <a:bodyPr wrap="square">
            <a:spAutoFit/>
          </a:bodyPr>
          <a:lstStyle/>
          <a:p>
            <a:r>
              <a:rPr lang="en-US" altLang="zh-CN" sz="2400" b="1" dirty="0">
                <a:ln w="6350">
                  <a:noFill/>
                </a:ln>
                <a:solidFill>
                  <a:srgbClr val="00B0F0"/>
                </a:solidFill>
                <a:latin typeface="方正明尚简体" panose="02000000000000000000" pitchFamily="2" charset="-122"/>
                <a:ea typeface="方正明尚简体" panose="02000000000000000000" pitchFamily="2" charset="-122"/>
              </a:rPr>
              <a:t>Swift’s politics status</a:t>
            </a:r>
            <a:endParaRPr lang="zh-CN" altLang="en-US" sz="2400" b="1" dirty="0"/>
          </a:p>
        </p:txBody>
      </p:sp>
      <p:sp>
        <p:nvSpPr>
          <p:cNvPr id="11" name="文本框 10">
            <a:extLst>
              <a:ext uri="{FF2B5EF4-FFF2-40B4-BE49-F238E27FC236}">
                <a16:creationId xmlns:a16="http://schemas.microsoft.com/office/drawing/2014/main" id="{163820F8-CE7D-94D8-A3A2-70AFCAC3E052}"/>
              </a:ext>
            </a:extLst>
          </p:cNvPr>
          <p:cNvSpPr txBox="1"/>
          <p:nvPr/>
        </p:nvSpPr>
        <p:spPr>
          <a:xfrm>
            <a:off x="7234870" y="1185638"/>
            <a:ext cx="4188503" cy="461665"/>
          </a:xfrm>
          <a:prstGeom prst="rect">
            <a:avLst/>
          </a:prstGeom>
          <a:noFill/>
        </p:spPr>
        <p:txBody>
          <a:bodyPr wrap="square">
            <a:spAutoFit/>
          </a:bodyPr>
          <a:lstStyle/>
          <a:p>
            <a:r>
              <a:rPr lang="en-GB" altLang="zh-CN" sz="2400" b="1" dirty="0">
                <a:ln w="6350">
                  <a:noFill/>
                </a:ln>
                <a:solidFill>
                  <a:srgbClr val="00B0F0"/>
                </a:solidFill>
                <a:latin typeface="方正明尚简体" panose="02000000000000000000" pitchFamily="2" charset="-122"/>
                <a:ea typeface="方正明尚简体" panose="02000000000000000000" pitchFamily="2" charset="-122"/>
              </a:rPr>
              <a:t>Defoe’s politics status</a:t>
            </a:r>
            <a:endParaRPr lang="zh-CN" altLang="en-US" sz="2400" b="1" dirty="0"/>
          </a:p>
        </p:txBody>
      </p:sp>
      <p:pic>
        <p:nvPicPr>
          <p:cNvPr id="13" name="Picture 2">
            <a:extLst>
              <a:ext uri="{FF2B5EF4-FFF2-40B4-BE49-F238E27FC236}">
                <a16:creationId xmlns:a16="http://schemas.microsoft.com/office/drawing/2014/main" id="{F15051D5-355F-89A7-4E75-EAAB418F14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38" b="5707"/>
          <a:stretch/>
        </p:blipFill>
        <p:spPr bwMode="auto">
          <a:xfrm>
            <a:off x="4041912" y="1933546"/>
            <a:ext cx="3364438" cy="1963560"/>
          </a:xfrm>
          <a:custGeom>
            <a:avLst/>
            <a:gdLst/>
            <a:ahLst/>
            <a:cxnLst/>
            <a:rect l="l" t="t" r="r" b="b"/>
            <a:pathLst>
              <a:path w="8500451" h="5783926">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extLst>
            <a:ext uri="{909E8E84-426E-40DD-AFC4-6F175D3DCCD1}">
              <a14:hiddenFill xmlns:a14="http://schemas.microsoft.com/office/drawing/2010/main">
                <a:solidFill>
                  <a:srgbClr val="FFFFFF"/>
                </a:solidFill>
              </a14:hiddenFill>
            </a:ext>
          </a:extLst>
        </p:spPr>
      </p:pic>
      <p:cxnSp>
        <p:nvCxnSpPr>
          <p:cNvPr id="15" name="直接连接符 14">
            <a:extLst>
              <a:ext uri="{FF2B5EF4-FFF2-40B4-BE49-F238E27FC236}">
                <a16:creationId xmlns:a16="http://schemas.microsoft.com/office/drawing/2014/main" id="{B085D720-4C27-249B-DC6F-C2D43EC6E831}"/>
              </a:ext>
            </a:extLst>
          </p:cNvPr>
          <p:cNvCxnSpPr>
            <a:cxnSpLocks/>
          </p:cNvCxnSpPr>
          <p:nvPr/>
        </p:nvCxnSpPr>
        <p:spPr>
          <a:xfrm>
            <a:off x="5824330" y="1285461"/>
            <a:ext cx="0" cy="314758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61E5448-70F2-48EC-9EE6-501E5F425D73}"/>
              </a:ext>
            </a:extLst>
          </p:cNvPr>
          <p:cNvSpPr txBox="1"/>
          <p:nvPr/>
        </p:nvSpPr>
        <p:spPr>
          <a:xfrm>
            <a:off x="9594318" y="1846210"/>
            <a:ext cx="1365789" cy="1200329"/>
          </a:xfrm>
          <a:prstGeom prst="rect">
            <a:avLst/>
          </a:prstGeom>
          <a:noFill/>
        </p:spPr>
        <p:txBody>
          <a:bodyPr wrap="square">
            <a:spAutoFit/>
          </a:bodyPr>
          <a:lstStyle/>
          <a:p>
            <a:r>
              <a:rPr lang="en-GB" altLang="zh-CN" sz="3600" b="1" dirty="0">
                <a:ln w="6350">
                  <a:noFill/>
                </a:ln>
                <a:ea typeface="方正明尚简体" panose="02000000000000000000" pitchFamily="2" charset="-122"/>
              </a:rPr>
              <a:t>Whig Party</a:t>
            </a:r>
            <a:endParaRPr lang="zh-CN" altLang="en-US" sz="3600" b="1" dirty="0">
              <a:ln w="6350">
                <a:noFill/>
              </a:ln>
              <a:ea typeface="方正明尚简体" panose="02000000000000000000" pitchFamily="2" charset="-122"/>
            </a:endParaRPr>
          </a:p>
        </p:txBody>
      </p:sp>
      <p:sp>
        <p:nvSpPr>
          <p:cNvPr id="20" name="文本框 19">
            <a:extLst>
              <a:ext uri="{FF2B5EF4-FFF2-40B4-BE49-F238E27FC236}">
                <a16:creationId xmlns:a16="http://schemas.microsoft.com/office/drawing/2014/main" id="{34D64956-8903-47A8-87FF-605423BF18CD}"/>
              </a:ext>
            </a:extLst>
          </p:cNvPr>
          <p:cNvSpPr txBox="1"/>
          <p:nvPr/>
        </p:nvSpPr>
        <p:spPr>
          <a:xfrm>
            <a:off x="739146" y="1786576"/>
            <a:ext cx="1365789" cy="1200329"/>
          </a:xfrm>
          <a:prstGeom prst="rect">
            <a:avLst/>
          </a:prstGeom>
          <a:noFill/>
        </p:spPr>
        <p:txBody>
          <a:bodyPr wrap="square">
            <a:spAutoFit/>
          </a:bodyPr>
          <a:lstStyle/>
          <a:p>
            <a:r>
              <a:rPr lang="en-GB" altLang="zh-CN" sz="3600" b="1" dirty="0">
                <a:ln w="6350">
                  <a:noFill/>
                </a:ln>
                <a:ea typeface="方正明尚简体" panose="02000000000000000000" pitchFamily="2" charset="-122"/>
              </a:rPr>
              <a:t>Tory Party</a:t>
            </a:r>
            <a:endParaRPr lang="zh-CN" altLang="en-US" sz="3600" b="1" dirty="0">
              <a:ln w="6350">
                <a:noFill/>
              </a:ln>
              <a:ea typeface="方正明尚简体" panose="02000000000000000000" pitchFamily="2" charset="-122"/>
            </a:endParaRPr>
          </a:p>
        </p:txBody>
      </p:sp>
      <p:sp>
        <p:nvSpPr>
          <p:cNvPr id="22" name="文本框 21">
            <a:extLst>
              <a:ext uri="{FF2B5EF4-FFF2-40B4-BE49-F238E27FC236}">
                <a16:creationId xmlns:a16="http://schemas.microsoft.com/office/drawing/2014/main" id="{C73D9111-27E0-E8E5-FD46-8C71B1112DB1}"/>
              </a:ext>
            </a:extLst>
          </p:cNvPr>
          <p:cNvSpPr txBox="1"/>
          <p:nvPr/>
        </p:nvSpPr>
        <p:spPr>
          <a:xfrm>
            <a:off x="10003981" y="3060244"/>
            <a:ext cx="1797393" cy="1631216"/>
          </a:xfrm>
          <a:prstGeom prst="rect">
            <a:avLst/>
          </a:prstGeom>
          <a:noFill/>
        </p:spPr>
        <p:txBody>
          <a:bodyPr wrap="square">
            <a:spAutoFit/>
          </a:bodyPr>
          <a:lstStyle/>
          <a:p>
            <a:pPr algn="l">
              <a:buFont typeface="Arial" panose="020B0604020202020204" pitchFamily="34" charset="0"/>
              <a:buChar char="•"/>
            </a:pPr>
            <a:r>
              <a:rPr lang="en-GB" altLang="zh-CN" sz="2000" b="0" i="0" dirty="0">
                <a:solidFill>
                  <a:srgbClr val="2A2B2E"/>
                </a:solidFill>
                <a:effectLst/>
                <a:latin typeface="PingFang SC"/>
              </a:rPr>
              <a:t>On the side  </a:t>
            </a:r>
          </a:p>
          <a:p>
            <a:pPr algn="l"/>
            <a:r>
              <a:rPr lang="en-GB" altLang="zh-CN" sz="2000" b="0" i="0" dirty="0">
                <a:solidFill>
                  <a:srgbClr val="2A2B2E"/>
                </a:solidFill>
                <a:effectLst/>
                <a:latin typeface="PingFang SC"/>
              </a:rPr>
              <a:t>  of bourgeoisie</a:t>
            </a:r>
          </a:p>
          <a:p>
            <a:pPr algn="l">
              <a:buFont typeface="Arial" panose="020B0604020202020204" pitchFamily="34" charset="0"/>
              <a:buChar char="•"/>
            </a:pPr>
            <a:r>
              <a:rPr lang="en-GB" altLang="zh-CN" sz="2000" b="0" i="0" dirty="0">
                <a:solidFill>
                  <a:srgbClr val="2A2B2E"/>
                </a:solidFill>
                <a:effectLst/>
                <a:latin typeface="PingFang SC"/>
              </a:rPr>
              <a:t>Support </a:t>
            </a:r>
          </a:p>
          <a:p>
            <a:pPr algn="l"/>
            <a:r>
              <a:rPr lang="en-GB" altLang="zh-CN" sz="2000" dirty="0">
                <a:solidFill>
                  <a:srgbClr val="2A2B2E"/>
                </a:solidFill>
                <a:latin typeface="PingFang SC"/>
              </a:rPr>
              <a:t>  transnational    </a:t>
            </a:r>
          </a:p>
          <a:p>
            <a:pPr algn="l"/>
            <a:r>
              <a:rPr lang="en-GB" altLang="zh-CN" sz="2000" b="0" i="0" dirty="0">
                <a:solidFill>
                  <a:srgbClr val="2A2B2E"/>
                </a:solidFill>
                <a:effectLst/>
                <a:latin typeface="PingFang SC"/>
              </a:rPr>
              <a:t>  trades</a:t>
            </a:r>
          </a:p>
        </p:txBody>
      </p:sp>
      <p:sp>
        <p:nvSpPr>
          <p:cNvPr id="23" name="文本框 22">
            <a:extLst>
              <a:ext uri="{FF2B5EF4-FFF2-40B4-BE49-F238E27FC236}">
                <a16:creationId xmlns:a16="http://schemas.microsoft.com/office/drawing/2014/main" id="{69A093DA-379A-C6DE-ABDD-6D23EB4E3F02}"/>
              </a:ext>
            </a:extLst>
          </p:cNvPr>
          <p:cNvSpPr txBox="1"/>
          <p:nvPr/>
        </p:nvSpPr>
        <p:spPr>
          <a:xfrm>
            <a:off x="57816" y="2918639"/>
            <a:ext cx="3168884" cy="1631216"/>
          </a:xfrm>
          <a:prstGeom prst="rect">
            <a:avLst/>
          </a:prstGeom>
          <a:noFill/>
        </p:spPr>
        <p:txBody>
          <a:bodyPr wrap="square">
            <a:spAutoFit/>
          </a:bodyPr>
          <a:lstStyle/>
          <a:p>
            <a:pPr algn="l">
              <a:buFont typeface="Arial" panose="020B0604020202020204" pitchFamily="34" charset="0"/>
              <a:buChar char="•"/>
            </a:pPr>
            <a:r>
              <a:rPr lang="en-GB" altLang="zh-CN" sz="2000" b="0" i="0" dirty="0">
                <a:solidFill>
                  <a:srgbClr val="2A2B2E"/>
                </a:solidFill>
                <a:effectLst/>
                <a:latin typeface="PingFang SC"/>
              </a:rPr>
              <a:t>On the side  </a:t>
            </a:r>
          </a:p>
          <a:p>
            <a:pPr algn="l"/>
            <a:r>
              <a:rPr lang="en-GB" altLang="zh-CN" sz="2000" b="0" i="0" dirty="0">
                <a:solidFill>
                  <a:srgbClr val="2A2B2E"/>
                </a:solidFill>
                <a:effectLst/>
                <a:latin typeface="PingFang SC"/>
              </a:rPr>
              <a:t>  of nobility</a:t>
            </a:r>
          </a:p>
          <a:p>
            <a:pPr algn="l">
              <a:buFont typeface="Arial" panose="020B0604020202020204" pitchFamily="34" charset="0"/>
              <a:buChar char="•"/>
            </a:pPr>
            <a:r>
              <a:rPr lang="en-GB" altLang="zh-CN" sz="2000" dirty="0">
                <a:solidFill>
                  <a:srgbClr val="2A2B2E"/>
                </a:solidFill>
                <a:latin typeface="PingFang SC"/>
              </a:rPr>
              <a:t>Forbidden</a:t>
            </a:r>
            <a:r>
              <a:rPr lang="en-GB" altLang="zh-CN" sz="2000" b="0" i="0" dirty="0">
                <a:solidFill>
                  <a:srgbClr val="2A2B2E"/>
                </a:solidFill>
                <a:effectLst/>
                <a:latin typeface="PingFang SC"/>
              </a:rPr>
              <a:t> </a:t>
            </a:r>
          </a:p>
          <a:p>
            <a:pPr algn="l"/>
            <a:r>
              <a:rPr lang="en-GB" altLang="zh-CN" sz="2000" dirty="0">
                <a:solidFill>
                  <a:srgbClr val="2A2B2E"/>
                </a:solidFill>
                <a:latin typeface="PingFang SC"/>
              </a:rPr>
              <a:t>  transnational</a:t>
            </a:r>
          </a:p>
          <a:p>
            <a:pPr algn="l"/>
            <a:r>
              <a:rPr lang="en-GB" altLang="zh-CN" sz="2000" b="0" i="0" dirty="0">
                <a:solidFill>
                  <a:srgbClr val="2A2B2E"/>
                </a:solidFill>
                <a:effectLst/>
                <a:latin typeface="PingFang SC"/>
              </a:rPr>
              <a:t>  trades</a:t>
            </a:r>
          </a:p>
        </p:txBody>
      </p:sp>
      <p:sp>
        <p:nvSpPr>
          <p:cNvPr id="12" name="乘号 11">
            <a:extLst>
              <a:ext uri="{FF2B5EF4-FFF2-40B4-BE49-F238E27FC236}">
                <a16:creationId xmlns:a16="http://schemas.microsoft.com/office/drawing/2014/main" id="{A913A3E6-2895-356A-7E30-978C6EBA84E6}"/>
              </a:ext>
            </a:extLst>
          </p:cNvPr>
          <p:cNvSpPr/>
          <p:nvPr/>
        </p:nvSpPr>
        <p:spPr>
          <a:xfrm>
            <a:off x="4292903" y="2085341"/>
            <a:ext cx="1737151" cy="172483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64406AFD-39E4-28E0-0EDA-14BE0C36536F}"/>
              </a:ext>
            </a:extLst>
          </p:cNvPr>
          <p:cNvSpPr txBox="1"/>
          <p:nvPr/>
        </p:nvSpPr>
        <p:spPr>
          <a:xfrm>
            <a:off x="261305" y="4545381"/>
            <a:ext cx="11872879" cy="2369880"/>
          </a:xfrm>
          <a:prstGeom prst="rect">
            <a:avLst/>
          </a:prstGeom>
          <a:noFill/>
        </p:spPr>
        <p:txBody>
          <a:bodyPr wrap="square">
            <a:spAutoFit/>
          </a:bodyPr>
          <a:lstStyle/>
          <a:p>
            <a:r>
              <a:rPr lang="en-US" altLang="zh-CN" sz="2400" b="1" i="0" dirty="0">
                <a:solidFill>
                  <a:srgbClr val="202122"/>
                </a:solidFill>
                <a:effectLst/>
                <a:latin typeface="Arial" panose="020B0604020202020204" pitchFamily="34" charset="0"/>
              </a:rPr>
              <a:t>“</a:t>
            </a:r>
            <a:r>
              <a:rPr lang="en-US" altLang="zh-CN" sz="2400" b="0" i="0" dirty="0">
                <a:solidFill>
                  <a:srgbClr val="202122"/>
                </a:solidFill>
                <a:effectLst/>
                <a:latin typeface="Arial" panose="020B0604020202020204" pitchFamily="34" charset="0"/>
              </a:rPr>
              <a:t>The period known as the Whig Supremacy (1714–1760) was enabled by the Hanoverian succession of George I in 1714 and the failure of the Jacobite rising of 1715 by Tory rebels. </a:t>
            </a:r>
            <a:r>
              <a:rPr lang="en-US" altLang="zh-CN" sz="2400" b="1" i="0" dirty="0">
                <a:solidFill>
                  <a:srgbClr val="C00000"/>
                </a:solidFill>
                <a:effectLst/>
                <a:latin typeface="Arial" panose="020B0604020202020204" pitchFamily="34" charset="0"/>
              </a:rPr>
              <a:t>The Whigs took full control of the </a:t>
            </a:r>
            <a:r>
              <a:rPr lang="en-US" altLang="zh-CN" sz="2400" b="1" dirty="0">
                <a:solidFill>
                  <a:srgbClr val="C00000"/>
                </a:solidFill>
                <a:latin typeface="Arial" panose="020B0604020202020204" pitchFamily="34" charset="0"/>
              </a:rPr>
              <a:t>government in 1715 </a:t>
            </a:r>
            <a:r>
              <a:rPr lang="en-US" altLang="zh-CN" sz="2400" b="0" i="0" dirty="0">
                <a:solidFill>
                  <a:srgbClr val="202122"/>
                </a:solidFill>
                <a:effectLst/>
                <a:latin typeface="Arial" panose="020B0604020202020204" pitchFamily="34" charset="0"/>
              </a:rPr>
              <a:t>and thoroughly </a:t>
            </a:r>
            <a:r>
              <a:rPr lang="en-US" altLang="zh-CN" sz="2400" b="1" i="0" dirty="0">
                <a:solidFill>
                  <a:srgbClr val="C00000"/>
                </a:solidFill>
                <a:effectLst/>
                <a:latin typeface="Arial" panose="020B0604020202020204" pitchFamily="34" charset="0"/>
              </a:rPr>
              <a:t>purged the Tories </a:t>
            </a:r>
            <a:r>
              <a:rPr lang="en-US" altLang="zh-CN" sz="2400" b="1" dirty="0">
                <a:solidFill>
                  <a:srgbClr val="C00000"/>
                </a:solidFill>
                <a:latin typeface="Arial" panose="020B0604020202020204" pitchFamily="34" charset="0"/>
              </a:rPr>
              <a:t>from all major positions in government</a:t>
            </a:r>
            <a:r>
              <a:rPr lang="en-US" altLang="zh-CN" sz="2400" b="0" i="0" dirty="0">
                <a:solidFill>
                  <a:srgbClr val="202122"/>
                </a:solidFill>
                <a:effectLst/>
                <a:latin typeface="Arial" panose="020B0604020202020204" pitchFamily="34" charset="0"/>
              </a:rPr>
              <a:t>, the army, the Church of England, the legal profession and local political offices. ”</a:t>
            </a:r>
            <a:endParaRPr lang="en-US" altLang="zh-CN" sz="2400" b="1" i="0" dirty="0">
              <a:solidFill>
                <a:srgbClr val="202122"/>
              </a:solidFill>
              <a:effectLst/>
              <a:latin typeface="Arial" panose="020B0604020202020204" pitchFamily="34" charset="0"/>
            </a:endParaRPr>
          </a:p>
          <a:p>
            <a:pPr algn="r"/>
            <a:r>
              <a:rPr lang="en-US" altLang="zh-CN" sz="1400" dirty="0"/>
              <a:t>——</a:t>
            </a:r>
            <a:r>
              <a:rPr lang="en-US" altLang="zh-CN" sz="1400" b="0" i="0" dirty="0">
                <a:solidFill>
                  <a:srgbClr val="202122"/>
                </a:solidFill>
                <a:effectLst/>
                <a:latin typeface="Arial" panose="020B0604020202020204" pitchFamily="34" charset="0"/>
              </a:rPr>
              <a:t> Holmes, Geoffrey; and </a:t>
            </a:r>
            <a:r>
              <a:rPr lang="en-US" altLang="zh-CN" sz="1400" b="0" i="0" dirty="0" err="1">
                <a:solidFill>
                  <a:srgbClr val="202122"/>
                </a:solidFill>
                <a:effectLst/>
                <a:latin typeface="Arial" panose="020B0604020202020204" pitchFamily="34" charset="0"/>
              </a:rPr>
              <a:t>Szechi</a:t>
            </a:r>
            <a:r>
              <a:rPr lang="en-US" altLang="zh-CN" sz="1400" b="0" i="0" dirty="0">
                <a:solidFill>
                  <a:srgbClr val="202122"/>
                </a:solidFill>
                <a:effectLst/>
                <a:latin typeface="Arial" panose="020B0604020202020204" pitchFamily="34" charset="0"/>
              </a:rPr>
              <a:t>, D. (2014). </a:t>
            </a:r>
            <a:r>
              <a:rPr lang="en-US" altLang="zh-CN" sz="1400" b="0" i="1" dirty="0">
                <a:solidFill>
                  <a:srgbClr val="202122"/>
                </a:solidFill>
                <a:effectLst/>
                <a:latin typeface="Arial" panose="020B0604020202020204" pitchFamily="34" charset="0"/>
              </a:rPr>
              <a:t>The Age of Oligarchy: Pre-Industrial Britain 1722–1783</a:t>
            </a:r>
            <a:r>
              <a:rPr lang="en-US" altLang="zh-CN" sz="1400" b="0" i="0" dirty="0">
                <a:solidFill>
                  <a:srgbClr val="202122"/>
                </a:solidFill>
                <a:effectLst/>
                <a:latin typeface="Arial" panose="020B0604020202020204" pitchFamily="34" charset="0"/>
              </a:rPr>
              <a:t>. Routledge. p. </a:t>
            </a:r>
            <a:r>
              <a:rPr lang="de-DE" altLang="zh-CN" sz="1400" b="0" i="0" dirty="0">
                <a:solidFill>
                  <a:srgbClr val="202122"/>
                </a:solidFill>
                <a:effectLst/>
                <a:latin typeface="Arial" panose="020B0604020202020204" pitchFamily="34" charset="0"/>
              </a:rPr>
              <a:t>xi. ISBN 131789426X. ISBN 978-1317894261.</a:t>
            </a:r>
          </a:p>
        </p:txBody>
      </p:sp>
      <p:pic>
        <p:nvPicPr>
          <p:cNvPr id="21" name="Picture 2">
            <a:extLst>
              <a:ext uri="{FF2B5EF4-FFF2-40B4-BE49-F238E27FC236}">
                <a16:creationId xmlns:a16="http://schemas.microsoft.com/office/drawing/2014/main" id="{57DA21D7-AA59-A1F4-375E-5901C94A26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901" r="638" b="5707"/>
          <a:stretch/>
        </p:blipFill>
        <p:spPr bwMode="auto">
          <a:xfrm>
            <a:off x="5450688" y="1520350"/>
            <a:ext cx="2643810" cy="3099669"/>
          </a:xfrm>
          <a:custGeom>
            <a:avLst/>
            <a:gdLst/>
            <a:ahLst/>
            <a:cxnLst/>
            <a:rect l="l" t="t" r="r" b="b"/>
            <a:pathLst>
              <a:path w="8500451" h="5783926">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extLst>
            <a:ext uri="{909E8E84-426E-40DD-AFC4-6F175D3DCCD1}">
              <a14:hiddenFill xmlns:a14="http://schemas.microsoft.com/office/drawing/2010/main">
                <a:solidFill>
                  <a:srgbClr val="FFFFFF"/>
                </a:solidFill>
              </a14:hiddenFill>
            </a:ext>
          </a:extLst>
        </p:spPr>
      </p:pic>
      <p:sp>
        <p:nvSpPr>
          <p:cNvPr id="24" name="文本框 23">
            <a:extLst>
              <a:ext uri="{FF2B5EF4-FFF2-40B4-BE49-F238E27FC236}">
                <a16:creationId xmlns:a16="http://schemas.microsoft.com/office/drawing/2014/main" id="{619C2988-4F94-C689-3663-64D3F6E3270F}"/>
              </a:ext>
            </a:extLst>
          </p:cNvPr>
          <p:cNvSpPr txBox="1"/>
          <p:nvPr/>
        </p:nvSpPr>
        <p:spPr>
          <a:xfrm>
            <a:off x="8094498" y="2809274"/>
            <a:ext cx="1365789" cy="646331"/>
          </a:xfrm>
          <a:prstGeom prst="rect">
            <a:avLst/>
          </a:prstGeom>
          <a:noFill/>
        </p:spPr>
        <p:txBody>
          <a:bodyPr wrap="square">
            <a:spAutoFit/>
          </a:bodyPr>
          <a:lstStyle/>
          <a:p>
            <a:r>
              <a:rPr lang="en-GB" altLang="zh-CN" sz="3600" b="1" dirty="0">
                <a:ln w="6350">
                  <a:noFill/>
                </a:ln>
                <a:solidFill>
                  <a:srgbClr val="00B0F0"/>
                </a:solidFill>
                <a:ea typeface="方正明尚简体" panose="02000000000000000000" pitchFamily="2" charset="-122"/>
              </a:rPr>
              <a:t>W</a:t>
            </a:r>
            <a:r>
              <a:rPr lang="en-US" altLang="zh-CN" sz="3600" b="1" dirty="0">
                <a:ln w="6350">
                  <a:noFill/>
                </a:ln>
                <a:solidFill>
                  <a:srgbClr val="00B0F0"/>
                </a:solidFill>
                <a:ea typeface="方正明尚简体" panose="02000000000000000000" pitchFamily="2" charset="-122"/>
              </a:rPr>
              <a:t>in!</a:t>
            </a:r>
            <a:endParaRPr lang="zh-CN" altLang="en-US" sz="3600" b="1" dirty="0">
              <a:ln w="6350">
                <a:noFill/>
              </a:ln>
              <a:solidFill>
                <a:srgbClr val="00B0F0"/>
              </a:solidFill>
              <a:ea typeface="方正明尚简体" panose="02000000000000000000" pitchFamily="2" charset="-122"/>
            </a:endParaRPr>
          </a:p>
        </p:txBody>
      </p:sp>
    </p:spTree>
    <p:extLst>
      <p:ext uri="{BB962C8B-B14F-4D97-AF65-F5344CB8AC3E}">
        <p14:creationId xmlns:p14="http://schemas.microsoft.com/office/powerpoint/2010/main" val="394704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699D413C-3F53-1815-59E9-A39B91C35E5D}"/>
              </a:ext>
            </a:extLst>
          </p:cNvPr>
          <p:cNvSpPr txBox="1"/>
          <p:nvPr/>
        </p:nvSpPr>
        <p:spPr>
          <a:xfrm>
            <a:off x="1111979" y="128043"/>
            <a:ext cx="10818715"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GB" altLang="zh-CN" sz="3413" dirty="0">
                <a:ln w="6350">
                  <a:noFill/>
                </a:ln>
                <a:solidFill>
                  <a:schemeClr val="bg1"/>
                </a:solidFill>
                <a:latin typeface="方正明尚简体" panose="02000000000000000000" pitchFamily="2" charset="-122"/>
                <a:ea typeface="方正明尚简体" panose="02000000000000000000" pitchFamily="2" charset="-122"/>
              </a:rPr>
              <a:t> Swift</a:t>
            </a: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a:t>
            </a:r>
            <a:r>
              <a:rPr lang="en-GB" altLang="zh-CN" sz="3413" dirty="0">
                <a:ln w="6350">
                  <a:noFill/>
                </a:ln>
                <a:solidFill>
                  <a:schemeClr val="bg1"/>
                </a:solidFill>
                <a:latin typeface="方正明尚简体" panose="02000000000000000000" pitchFamily="2" charset="-122"/>
                <a:ea typeface="方正明尚简体" panose="02000000000000000000" pitchFamily="2" charset="-122"/>
              </a:rPr>
              <a:t>s early experience VERSUS Defoe’s </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grpSp>
        <p:nvGrpSpPr>
          <p:cNvPr id="3" name="组合 2">
            <a:extLst>
              <a:ext uri="{FF2B5EF4-FFF2-40B4-BE49-F238E27FC236}">
                <a16:creationId xmlns:a16="http://schemas.microsoft.com/office/drawing/2014/main" id="{D4614CC2-39FD-AFF7-B1AE-F8C32A77E798}"/>
              </a:ext>
            </a:extLst>
          </p:cNvPr>
          <p:cNvGrpSpPr/>
          <p:nvPr/>
        </p:nvGrpSpPr>
        <p:grpSpPr>
          <a:xfrm rot="19829320">
            <a:off x="372875" y="126975"/>
            <a:ext cx="614957" cy="614957"/>
            <a:chOff x="4482708" y="3301238"/>
            <a:chExt cx="661162" cy="661162"/>
          </a:xfrm>
        </p:grpSpPr>
        <p:grpSp>
          <p:nvGrpSpPr>
            <p:cNvPr id="4" name="组合 3">
              <a:extLst>
                <a:ext uri="{FF2B5EF4-FFF2-40B4-BE49-F238E27FC236}">
                  <a16:creationId xmlns:a16="http://schemas.microsoft.com/office/drawing/2014/main" id="{D9C4B8D2-5C3F-E03B-E57C-A7825A269237}"/>
                </a:ext>
              </a:extLst>
            </p:cNvPr>
            <p:cNvGrpSpPr/>
            <p:nvPr/>
          </p:nvGrpSpPr>
          <p:grpSpPr>
            <a:xfrm>
              <a:off x="4482708" y="3301238"/>
              <a:ext cx="661162" cy="661162"/>
              <a:chOff x="775780" y="771550"/>
              <a:chExt cx="1852004" cy="1852004"/>
            </a:xfrm>
          </p:grpSpPr>
          <p:sp>
            <p:nvSpPr>
              <p:cNvPr id="8" name="椭圆 7">
                <a:extLst>
                  <a:ext uri="{FF2B5EF4-FFF2-40B4-BE49-F238E27FC236}">
                    <a16:creationId xmlns:a16="http://schemas.microsoft.com/office/drawing/2014/main" id="{421E0451-D93E-FEC9-1881-90D2CB2B4B90}"/>
                  </a:ext>
                </a:extLst>
              </p:cNvPr>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9" name="椭圆 8">
                <a:extLst>
                  <a:ext uri="{FF2B5EF4-FFF2-40B4-BE49-F238E27FC236}">
                    <a16:creationId xmlns:a16="http://schemas.microsoft.com/office/drawing/2014/main" id="{1F8962A1-2917-6F33-EC77-498A78F9D4EB}"/>
                  </a:ext>
                </a:extLst>
              </p:cNvPr>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5" name="组合 4">
              <a:extLst>
                <a:ext uri="{FF2B5EF4-FFF2-40B4-BE49-F238E27FC236}">
                  <a16:creationId xmlns:a16="http://schemas.microsoft.com/office/drawing/2014/main" id="{0312B296-89F0-0BA9-15D8-480AE196061B}"/>
                </a:ext>
              </a:extLst>
            </p:cNvPr>
            <p:cNvGrpSpPr/>
            <p:nvPr/>
          </p:nvGrpSpPr>
          <p:grpSpPr>
            <a:xfrm>
              <a:off x="4679943" y="3516067"/>
              <a:ext cx="266691" cy="231503"/>
              <a:chOff x="6434683" y="510993"/>
              <a:chExt cx="987549" cy="857250"/>
            </a:xfrm>
          </p:grpSpPr>
          <p:sp>
            <p:nvSpPr>
              <p:cNvPr id="6" name="任意多边形 88">
                <a:extLst>
                  <a:ext uri="{FF2B5EF4-FFF2-40B4-BE49-F238E27FC236}">
                    <a16:creationId xmlns:a16="http://schemas.microsoft.com/office/drawing/2014/main" id="{EE378451-6EA8-548F-10D5-FF6B883F615C}"/>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7" name="直接连接符 6">
                <a:extLst>
                  <a:ext uri="{FF2B5EF4-FFF2-40B4-BE49-F238E27FC236}">
                    <a16:creationId xmlns:a16="http://schemas.microsoft.com/office/drawing/2014/main" id="{6491EA8B-54AC-F80F-C948-100A7A8FD150}"/>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0" name="文本框 9">
            <a:extLst>
              <a:ext uri="{FF2B5EF4-FFF2-40B4-BE49-F238E27FC236}">
                <a16:creationId xmlns:a16="http://schemas.microsoft.com/office/drawing/2014/main" id="{F4C70DC7-5E4C-10B2-3621-14CDF331074D}"/>
              </a:ext>
            </a:extLst>
          </p:cNvPr>
          <p:cNvSpPr txBox="1"/>
          <p:nvPr/>
        </p:nvSpPr>
        <p:spPr>
          <a:xfrm>
            <a:off x="994392" y="889657"/>
            <a:ext cx="3687418" cy="461665"/>
          </a:xfrm>
          <a:prstGeom prst="rect">
            <a:avLst/>
          </a:prstGeom>
          <a:noFill/>
        </p:spPr>
        <p:txBody>
          <a:bodyPr wrap="square">
            <a:spAutoFit/>
          </a:bodyPr>
          <a:lstStyle/>
          <a:p>
            <a:r>
              <a:rPr lang="en-US" altLang="zh-CN" sz="2400" b="1" dirty="0">
                <a:ln w="6350">
                  <a:noFill/>
                </a:ln>
                <a:solidFill>
                  <a:srgbClr val="00B0F0"/>
                </a:solidFill>
                <a:latin typeface="方正明尚简体" panose="02000000000000000000" pitchFamily="2" charset="-122"/>
                <a:ea typeface="方正明尚简体" panose="02000000000000000000" pitchFamily="2" charset="-122"/>
              </a:rPr>
              <a:t>Swift’s politics status</a:t>
            </a:r>
            <a:endParaRPr lang="zh-CN" altLang="en-US" sz="2400" b="1" dirty="0"/>
          </a:p>
        </p:txBody>
      </p:sp>
      <p:sp>
        <p:nvSpPr>
          <p:cNvPr id="20" name="文本框 19">
            <a:extLst>
              <a:ext uri="{FF2B5EF4-FFF2-40B4-BE49-F238E27FC236}">
                <a16:creationId xmlns:a16="http://schemas.microsoft.com/office/drawing/2014/main" id="{34D64956-8903-47A8-87FF-605423BF18CD}"/>
              </a:ext>
            </a:extLst>
          </p:cNvPr>
          <p:cNvSpPr txBox="1"/>
          <p:nvPr/>
        </p:nvSpPr>
        <p:spPr>
          <a:xfrm>
            <a:off x="1931843" y="1077845"/>
            <a:ext cx="1365789" cy="1200329"/>
          </a:xfrm>
          <a:prstGeom prst="rect">
            <a:avLst/>
          </a:prstGeom>
          <a:noFill/>
        </p:spPr>
        <p:txBody>
          <a:bodyPr wrap="square">
            <a:spAutoFit/>
          </a:bodyPr>
          <a:lstStyle/>
          <a:p>
            <a:r>
              <a:rPr lang="en-GB" altLang="zh-CN" sz="3600" b="1" dirty="0">
                <a:ln w="6350">
                  <a:noFill/>
                </a:ln>
                <a:ea typeface="方正明尚简体" panose="02000000000000000000" pitchFamily="2" charset="-122"/>
              </a:rPr>
              <a:t>Tory Party</a:t>
            </a:r>
            <a:endParaRPr lang="zh-CN" altLang="en-US" sz="3600" b="1" dirty="0">
              <a:ln w="6350">
                <a:noFill/>
              </a:ln>
              <a:ea typeface="方正明尚简体" panose="02000000000000000000" pitchFamily="2" charset="-122"/>
            </a:endParaRPr>
          </a:p>
        </p:txBody>
      </p:sp>
      <p:sp>
        <p:nvSpPr>
          <p:cNvPr id="12" name="乘号 11">
            <a:extLst>
              <a:ext uri="{FF2B5EF4-FFF2-40B4-BE49-F238E27FC236}">
                <a16:creationId xmlns:a16="http://schemas.microsoft.com/office/drawing/2014/main" id="{A913A3E6-2895-356A-7E30-978C6EBA84E6}"/>
              </a:ext>
            </a:extLst>
          </p:cNvPr>
          <p:cNvSpPr/>
          <p:nvPr/>
        </p:nvSpPr>
        <p:spPr>
          <a:xfrm>
            <a:off x="1645871" y="546011"/>
            <a:ext cx="1737151" cy="172483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737ABD28-9373-A4EA-CDF1-8D4BD5921C96}"/>
              </a:ext>
            </a:extLst>
          </p:cNvPr>
          <p:cNvSpPr txBox="1"/>
          <p:nvPr/>
        </p:nvSpPr>
        <p:spPr>
          <a:xfrm>
            <a:off x="4608857" y="1187061"/>
            <a:ext cx="7066308" cy="830997"/>
          </a:xfrm>
          <a:prstGeom prst="rect">
            <a:avLst/>
          </a:prstGeom>
          <a:noFill/>
        </p:spPr>
        <p:txBody>
          <a:bodyPr wrap="square">
            <a:spAutoFit/>
          </a:bodyPr>
          <a:lstStyle/>
          <a:p>
            <a:r>
              <a:rPr lang="en-US" altLang="zh-CN" sz="2400" b="0" i="0" dirty="0">
                <a:solidFill>
                  <a:srgbClr val="2A2B2E"/>
                </a:solidFill>
                <a:effectLst/>
                <a:latin typeface="PingFang SC"/>
              </a:rPr>
              <a:t>But his previous involvement in party battles has broaden his horizon to </a:t>
            </a:r>
            <a:r>
              <a:rPr lang="en-US" altLang="zh-CN" sz="2400" b="1" i="0" dirty="0">
                <a:solidFill>
                  <a:srgbClr val="2A2B2E"/>
                </a:solidFill>
                <a:effectLst/>
                <a:latin typeface="PingFang SC"/>
              </a:rPr>
              <a:t>more problems </a:t>
            </a:r>
            <a:r>
              <a:rPr lang="en-US" altLang="zh-CN" sz="2400" b="0" i="0" dirty="0">
                <a:solidFill>
                  <a:srgbClr val="2A2B2E"/>
                </a:solidFill>
                <a:effectLst/>
                <a:latin typeface="PingFang SC"/>
              </a:rPr>
              <a:t>in England. </a:t>
            </a:r>
            <a:endParaRPr lang="zh-CN" altLang="en-US" sz="2400" dirty="0"/>
          </a:p>
        </p:txBody>
      </p:sp>
      <p:sp>
        <p:nvSpPr>
          <p:cNvPr id="25" name="文本框 24">
            <a:extLst>
              <a:ext uri="{FF2B5EF4-FFF2-40B4-BE49-F238E27FC236}">
                <a16:creationId xmlns:a16="http://schemas.microsoft.com/office/drawing/2014/main" id="{E84515E0-CA55-C408-7B42-582560DC1417}"/>
              </a:ext>
            </a:extLst>
          </p:cNvPr>
          <p:cNvSpPr txBox="1"/>
          <p:nvPr/>
        </p:nvSpPr>
        <p:spPr>
          <a:xfrm>
            <a:off x="4645334" y="781378"/>
            <a:ext cx="6096000" cy="523220"/>
          </a:xfrm>
          <a:prstGeom prst="rect">
            <a:avLst/>
          </a:prstGeom>
          <a:noFill/>
        </p:spPr>
        <p:txBody>
          <a:bodyPr wrap="square">
            <a:spAutoFit/>
          </a:bodyPr>
          <a:lstStyle/>
          <a:p>
            <a:r>
              <a:rPr lang="en-US" altLang="zh-CN" sz="2800" b="1" dirty="0"/>
              <a:t>Swift lost in </a:t>
            </a:r>
            <a:r>
              <a:rPr lang="zh-CN" altLang="en-US" sz="2800" b="1" dirty="0"/>
              <a:t>political struggle</a:t>
            </a:r>
            <a:r>
              <a:rPr lang="en-US" altLang="zh-CN" sz="2800" b="1" dirty="0"/>
              <a:t>, </a:t>
            </a:r>
            <a:endParaRPr lang="zh-CN" altLang="en-US" sz="2800" b="1" dirty="0"/>
          </a:p>
        </p:txBody>
      </p:sp>
      <p:sp>
        <p:nvSpPr>
          <p:cNvPr id="26" name="文本框 25">
            <a:extLst>
              <a:ext uri="{FF2B5EF4-FFF2-40B4-BE49-F238E27FC236}">
                <a16:creationId xmlns:a16="http://schemas.microsoft.com/office/drawing/2014/main" id="{7A9DA2D3-0EE1-224A-A606-6B43E46F1D14}"/>
              </a:ext>
            </a:extLst>
          </p:cNvPr>
          <p:cNvSpPr txBox="1"/>
          <p:nvPr/>
        </p:nvSpPr>
        <p:spPr>
          <a:xfrm>
            <a:off x="1071026" y="2259276"/>
            <a:ext cx="2252393" cy="461665"/>
          </a:xfrm>
          <a:prstGeom prst="rect">
            <a:avLst/>
          </a:prstGeom>
          <a:noFill/>
        </p:spPr>
        <p:txBody>
          <a:bodyPr wrap="square">
            <a:spAutoFit/>
          </a:bodyPr>
          <a:lstStyle/>
          <a:p>
            <a:r>
              <a:rPr lang="en-US" altLang="zh-CN" sz="2400" b="1" dirty="0">
                <a:ln w="6350">
                  <a:noFill/>
                </a:ln>
                <a:solidFill>
                  <a:srgbClr val="00B0F0"/>
                </a:solidFill>
                <a:latin typeface="方正明尚简体" panose="02000000000000000000" pitchFamily="2" charset="-122"/>
                <a:ea typeface="方正明尚简体" panose="02000000000000000000" pitchFamily="2" charset="-122"/>
              </a:rPr>
              <a:t>In England</a:t>
            </a:r>
            <a:endParaRPr lang="zh-CN" altLang="en-US" sz="2400" b="1" dirty="0"/>
          </a:p>
        </p:txBody>
      </p:sp>
      <p:sp>
        <p:nvSpPr>
          <p:cNvPr id="27" name="文本框 26">
            <a:extLst>
              <a:ext uri="{FF2B5EF4-FFF2-40B4-BE49-F238E27FC236}">
                <a16:creationId xmlns:a16="http://schemas.microsoft.com/office/drawing/2014/main" id="{CFF174E5-860E-F4DA-D037-15EEC46525BA}"/>
              </a:ext>
            </a:extLst>
          </p:cNvPr>
          <p:cNvSpPr txBox="1"/>
          <p:nvPr/>
        </p:nvSpPr>
        <p:spPr>
          <a:xfrm>
            <a:off x="5090453" y="2049803"/>
            <a:ext cx="2232132" cy="461665"/>
          </a:xfrm>
          <a:prstGeom prst="rect">
            <a:avLst/>
          </a:prstGeom>
          <a:noFill/>
        </p:spPr>
        <p:txBody>
          <a:bodyPr wrap="square">
            <a:spAutoFit/>
          </a:bodyPr>
          <a:lstStyle/>
          <a:p>
            <a:r>
              <a:rPr lang="en-US" altLang="zh-CN" sz="2400" b="1" dirty="0">
                <a:ln w="6350">
                  <a:noFill/>
                </a:ln>
                <a:solidFill>
                  <a:srgbClr val="00B0F0"/>
                </a:solidFill>
                <a:latin typeface="方正明尚简体" panose="02000000000000000000" pitchFamily="2" charset="-122"/>
                <a:ea typeface="方正明尚简体" panose="02000000000000000000" pitchFamily="2" charset="-122"/>
              </a:rPr>
              <a:t>In Britain</a:t>
            </a:r>
            <a:endParaRPr lang="zh-CN" altLang="en-US" sz="2400" b="1" dirty="0"/>
          </a:p>
        </p:txBody>
      </p:sp>
      <p:sp>
        <p:nvSpPr>
          <p:cNvPr id="28" name="文本框 27">
            <a:extLst>
              <a:ext uri="{FF2B5EF4-FFF2-40B4-BE49-F238E27FC236}">
                <a16:creationId xmlns:a16="http://schemas.microsoft.com/office/drawing/2014/main" id="{F9B68E4D-953E-5BE6-7781-523170EEB468}"/>
              </a:ext>
            </a:extLst>
          </p:cNvPr>
          <p:cNvSpPr txBox="1"/>
          <p:nvPr/>
        </p:nvSpPr>
        <p:spPr>
          <a:xfrm>
            <a:off x="8682811" y="2158650"/>
            <a:ext cx="3220278" cy="461665"/>
          </a:xfrm>
          <a:prstGeom prst="rect">
            <a:avLst/>
          </a:prstGeom>
          <a:noFill/>
        </p:spPr>
        <p:txBody>
          <a:bodyPr wrap="square">
            <a:spAutoFit/>
          </a:bodyPr>
          <a:lstStyle/>
          <a:p>
            <a:r>
              <a:rPr lang="en-US" altLang="zh-CN" sz="2400" b="1" dirty="0">
                <a:ln w="6350">
                  <a:noFill/>
                </a:ln>
                <a:solidFill>
                  <a:srgbClr val="00B0F0"/>
                </a:solidFill>
                <a:latin typeface="方正明尚简体" panose="02000000000000000000" pitchFamily="2" charset="-122"/>
                <a:ea typeface="方正明尚简体" panose="02000000000000000000" pitchFamily="2" charset="-122"/>
              </a:rPr>
              <a:t>Around the World</a:t>
            </a:r>
            <a:endParaRPr lang="zh-CN" altLang="en-US" sz="2400" b="1" dirty="0"/>
          </a:p>
        </p:txBody>
      </p:sp>
      <p:pic>
        <p:nvPicPr>
          <p:cNvPr id="29" name="Picture 2">
            <a:extLst>
              <a:ext uri="{FF2B5EF4-FFF2-40B4-BE49-F238E27FC236}">
                <a16:creationId xmlns:a16="http://schemas.microsoft.com/office/drawing/2014/main" id="{2CB2A85A-DC4C-2013-B0A3-48E9D6C227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38" b="5707"/>
          <a:stretch/>
        </p:blipFill>
        <p:spPr bwMode="auto">
          <a:xfrm>
            <a:off x="190300" y="2876478"/>
            <a:ext cx="3192722" cy="1863343"/>
          </a:xfrm>
          <a:custGeom>
            <a:avLst/>
            <a:gdLst/>
            <a:ahLst/>
            <a:cxnLst/>
            <a:rect l="l" t="t" r="r" b="b"/>
            <a:pathLst>
              <a:path w="8500451" h="5783926">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extLst>
            <a:ext uri="{909E8E84-426E-40DD-AFC4-6F175D3DCCD1}">
              <a14:hiddenFill xmlns:a14="http://schemas.microsoft.com/office/drawing/2010/main">
                <a:solidFill>
                  <a:srgbClr val="FFFFFF"/>
                </a:solidFill>
              </a14:hiddenFill>
            </a:ext>
          </a:extLst>
        </p:spPr>
      </p:pic>
      <p:sp>
        <p:nvSpPr>
          <p:cNvPr id="31" name="文本框 30">
            <a:extLst>
              <a:ext uri="{FF2B5EF4-FFF2-40B4-BE49-F238E27FC236}">
                <a16:creationId xmlns:a16="http://schemas.microsoft.com/office/drawing/2014/main" id="{CCAC9828-FF00-991C-4CB9-CDAD36D6F716}"/>
              </a:ext>
            </a:extLst>
          </p:cNvPr>
          <p:cNvSpPr txBox="1"/>
          <p:nvPr/>
        </p:nvSpPr>
        <p:spPr>
          <a:xfrm>
            <a:off x="69572" y="4868401"/>
            <a:ext cx="4297017" cy="1384995"/>
          </a:xfrm>
          <a:prstGeom prst="rect">
            <a:avLst/>
          </a:prstGeom>
          <a:noFill/>
        </p:spPr>
        <p:txBody>
          <a:bodyPr wrap="square">
            <a:spAutoFit/>
          </a:bodyPr>
          <a:lstStyle/>
          <a:p>
            <a:r>
              <a:rPr lang="en-US" altLang="zh-CN" sz="2800" b="1" dirty="0"/>
              <a:t>· P</a:t>
            </a:r>
            <a:r>
              <a:rPr lang="zh-CN" altLang="en-US" sz="2800" b="1" dirty="0"/>
              <a:t>olitical struggle</a:t>
            </a:r>
            <a:endParaRPr lang="en-US" altLang="zh-CN" sz="2800" b="1" dirty="0"/>
          </a:p>
          <a:p>
            <a:r>
              <a:rPr lang="en-US" altLang="zh-CN" sz="2800" b="1" dirty="0"/>
              <a:t>· Erosion</a:t>
            </a:r>
            <a:r>
              <a:rPr lang="en-GB" altLang="zh-CN" sz="2800" b="1" dirty="0"/>
              <a:t> of public morals</a:t>
            </a:r>
          </a:p>
          <a:p>
            <a:r>
              <a:rPr lang="en-US" altLang="zh-CN" sz="2800" b="1" dirty="0"/>
              <a:t>· Lack of reasons (logoi)</a:t>
            </a:r>
            <a:endParaRPr lang="zh-CN" altLang="en-US" sz="2800" b="1" dirty="0"/>
          </a:p>
        </p:txBody>
      </p:sp>
      <p:cxnSp>
        <p:nvCxnSpPr>
          <p:cNvPr id="32" name="直接连接符 31">
            <a:extLst>
              <a:ext uri="{FF2B5EF4-FFF2-40B4-BE49-F238E27FC236}">
                <a16:creationId xmlns:a16="http://schemas.microsoft.com/office/drawing/2014/main" id="{348B2B80-25E6-8656-2491-96F6DB5BF59D}"/>
              </a:ext>
            </a:extLst>
          </p:cNvPr>
          <p:cNvCxnSpPr>
            <a:cxnSpLocks/>
          </p:cNvCxnSpPr>
          <p:nvPr/>
        </p:nvCxnSpPr>
        <p:spPr>
          <a:xfrm>
            <a:off x="3876261" y="2458278"/>
            <a:ext cx="59633" cy="3983913"/>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35" name="图片 34" descr="画里面的卡通人物&#10;&#10;描述已自动生成">
            <a:extLst>
              <a:ext uri="{FF2B5EF4-FFF2-40B4-BE49-F238E27FC236}">
                <a16:creationId xmlns:a16="http://schemas.microsoft.com/office/drawing/2014/main" id="{BCFD3C80-FD79-FD77-F30E-ED9736735EB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60" b="93046" l="9367" r="89367">
                        <a14:foregroundMark x1="22785" y1="36424" x2="23038" y2="86093"/>
                        <a14:foregroundMark x1="23038" y1="86093" x2="24557" y2="93046"/>
                        <a14:foregroundMark x1="23291" y1="6291" x2="25063" y2="20199"/>
                        <a14:foregroundMark x1="62278" y1="72848" x2="58228" y2="93046"/>
                        <a14:foregroundMark x1="16203" y1="91722" x2="56456" y2="89735"/>
                        <a14:foregroundMark x1="56456" y1="89735" x2="83544" y2="92053"/>
                      </a14:backgroundRemoval>
                    </a14:imgEffect>
                  </a14:imgLayer>
                </a14:imgProps>
              </a:ext>
            </a:extLst>
          </a:blip>
          <a:stretch>
            <a:fillRect/>
          </a:stretch>
        </p:blipFill>
        <p:spPr>
          <a:xfrm>
            <a:off x="4743248" y="2547325"/>
            <a:ext cx="2631856" cy="2012204"/>
          </a:xfrm>
          <a:prstGeom prst="rect">
            <a:avLst/>
          </a:prstGeom>
        </p:spPr>
      </p:pic>
      <p:cxnSp>
        <p:nvCxnSpPr>
          <p:cNvPr id="36" name="直接连接符 35">
            <a:extLst>
              <a:ext uri="{FF2B5EF4-FFF2-40B4-BE49-F238E27FC236}">
                <a16:creationId xmlns:a16="http://schemas.microsoft.com/office/drawing/2014/main" id="{371B1144-59DC-32C2-A5F2-A8E413E305FE}"/>
              </a:ext>
            </a:extLst>
          </p:cNvPr>
          <p:cNvCxnSpPr>
            <a:cxnSpLocks/>
          </p:cNvCxnSpPr>
          <p:nvPr/>
        </p:nvCxnSpPr>
        <p:spPr>
          <a:xfrm>
            <a:off x="7962370" y="2458277"/>
            <a:ext cx="59633" cy="3983913"/>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B24A00CB-BCB5-2AC6-AF58-C3AAE137A501}"/>
              </a:ext>
            </a:extLst>
          </p:cNvPr>
          <p:cNvSpPr txBox="1"/>
          <p:nvPr/>
        </p:nvSpPr>
        <p:spPr>
          <a:xfrm>
            <a:off x="3876261" y="4624535"/>
            <a:ext cx="4297017" cy="2246769"/>
          </a:xfrm>
          <a:prstGeom prst="rect">
            <a:avLst/>
          </a:prstGeom>
          <a:noFill/>
        </p:spPr>
        <p:txBody>
          <a:bodyPr wrap="square">
            <a:spAutoFit/>
          </a:bodyPr>
          <a:lstStyle/>
          <a:p>
            <a:r>
              <a:rPr lang="en-US" altLang="zh-CN" sz="2800" b="1" dirty="0"/>
              <a:t>· Oppression </a:t>
            </a:r>
          </a:p>
          <a:p>
            <a:r>
              <a:rPr lang="en-US" altLang="zh-CN" sz="2800" b="1" dirty="0"/>
              <a:t>  towards Ireland</a:t>
            </a:r>
          </a:p>
          <a:p>
            <a:r>
              <a:rPr lang="en-US" altLang="zh-CN" sz="2800" b="1" dirty="0"/>
              <a:t>· Led to the death of     </a:t>
            </a:r>
          </a:p>
          <a:p>
            <a:r>
              <a:rPr lang="en-US" altLang="zh-CN" sz="2800" b="1" dirty="0"/>
              <a:t> 1/3 population of Irish</a:t>
            </a:r>
          </a:p>
          <a:p>
            <a:r>
              <a:rPr lang="en-US" altLang="zh-CN" sz="2800" b="1" dirty="0"/>
              <a:t>·Also, Swift is an Irish.</a:t>
            </a:r>
          </a:p>
        </p:txBody>
      </p:sp>
      <p:sp>
        <p:nvSpPr>
          <p:cNvPr id="38" name="文本框 37">
            <a:extLst>
              <a:ext uri="{FF2B5EF4-FFF2-40B4-BE49-F238E27FC236}">
                <a16:creationId xmlns:a16="http://schemas.microsoft.com/office/drawing/2014/main" id="{9BD92B07-10AD-6E58-E52B-50A4C94C156F}"/>
              </a:ext>
            </a:extLst>
          </p:cNvPr>
          <p:cNvSpPr txBox="1"/>
          <p:nvPr/>
        </p:nvSpPr>
        <p:spPr>
          <a:xfrm>
            <a:off x="8116680" y="4624535"/>
            <a:ext cx="4297017" cy="1815882"/>
          </a:xfrm>
          <a:prstGeom prst="rect">
            <a:avLst/>
          </a:prstGeom>
          <a:noFill/>
        </p:spPr>
        <p:txBody>
          <a:bodyPr wrap="square">
            <a:spAutoFit/>
          </a:bodyPr>
          <a:lstStyle/>
          <a:p>
            <a:r>
              <a:rPr lang="en-US" altLang="zh-CN" sz="2800" b="1" dirty="0"/>
              <a:t>·Started wars with French </a:t>
            </a:r>
          </a:p>
          <a:p>
            <a:r>
              <a:rPr lang="en-US" altLang="zh-CN" sz="2800" b="1" dirty="0"/>
              <a:t>  and Netherland </a:t>
            </a:r>
          </a:p>
          <a:p>
            <a:r>
              <a:rPr lang="en-US" altLang="zh-CN" sz="2800" b="1" dirty="0"/>
              <a:t>  for treasure, throne </a:t>
            </a:r>
          </a:p>
          <a:p>
            <a:r>
              <a:rPr lang="en-US" altLang="zh-CN" sz="2800" b="1" dirty="0"/>
              <a:t>  and control of ship route.  </a:t>
            </a:r>
            <a:endParaRPr lang="zh-CN" altLang="en-US" sz="2800" b="1" dirty="0"/>
          </a:p>
        </p:txBody>
      </p:sp>
      <p:pic>
        <p:nvPicPr>
          <p:cNvPr id="40" name="图片 39" descr="画着卡通人物&#10;&#10;描述已自动生成">
            <a:extLst>
              <a:ext uri="{FF2B5EF4-FFF2-40B4-BE49-F238E27FC236}">
                <a16:creationId xmlns:a16="http://schemas.microsoft.com/office/drawing/2014/main" id="{0B5D0031-A414-5977-7340-C750575AA24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172" b="93103" l="8044" r="90676">
                        <a14:foregroundMark x1="12980" y1="22845" x2="19927" y2="82328"/>
                        <a14:foregroundMark x1="19927" y1="82328" x2="44973" y2="82759"/>
                        <a14:foregroundMark x1="44973" y1="82759" x2="71846" y2="78448"/>
                        <a14:foregroundMark x1="71846" y1="78448" x2="82815" y2="27586"/>
                        <a14:foregroundMark x1="82815" y1="27586" x2="75320" y2="55172"/>
                        <a14:foregroundMark x1="75320" y1="55172" x2="64351" y2="72845"/>
                        <a14:foregroundMark x1="64351" y1="72845" x2="51554" y2="73276"/>
                        <a14:foregroundMark x1="51554" y1="73276" x2="39854" y2="62069"/>
                        <a14:foregroundMark x1="39854" y1="62069" x2="54113" y2="40948"/>
                        <a14:foregroundMark x1="54113" y1="40948" x2="47532" y2="59052"/>
                        <a14:foregroundMark x1="20293" y1="32759" x2="41316" y2="29310"/>
                        <a14:foregroundMark x1="41316" y1="29310" x2="20293" y2="69828"/>
                        <a14:foregroundMark x1="20293" y1="69828" x2="20293" y2="69828"/>
                        <a14:foregroundMark x1="55576" y1="31466" x2="68921" y2="59914"/>
                        <a14:foregroundMark x1="68921" y1="59914" x2="82633" y2="40517"/>
                        <a14:foregroundMark x1="82633" y1="40517" x2="76417" y2="8621"/>
                        <a14:foregroundMark x1="76417" y1="8621" x2="74589" y2="6034"/>
                        <a14:foregroundMark x1="86472" y1="40517" x2="84826" y2="65517"/>
                        <a14:foregroundMark x1="86472" y1="38793" x2="86837" y2="30603"/>
                        <a14:foregroundMark x1="12431" y1="22414" x2="15539" y2="13362"/>
                        <a14:foregroundMark x1="16088" y1="78448" x2="90859" y2="88362"/>
                        <a14:foregroundMark x1="8044" y1="93103" x2="18282" y2="88362"/>
                        <a14:foregroundMark x1="11700" y1="47845" x2="13346" y2="64224"/>
                        <a14:foregroundMark x1="45521" y1="29741" x2="52102" y2="47414"/>
                        <a14:foregroundMark x1="22303" y1="15948" x2="22486" y2="37500"/>
                      </a14:backgroundRemoval>
                    </a14:imgEffect>
                  </a14:imgLayer>
                </a14:imgProps>
              </a:ext>
            </a:extLst>
          </a:blip>
          <a:stretch>
            <a:fillRect/>
          </a:stretch>
        </p:blipFill>
        <p:spPr>
          <a:xfrm>
            <a:off x="7867693" y="2601147"/>
            <a:ext cx="4490492" cy="1904560"/>
          </a:xfrm>
          <a:prstGeom prst="rect">
            <a:avLst/>
          </a:prstGeom>
        </p:spPr>
      </p:pic>
      <p:sp>
        <p:nvSpPr>
          <p:cNvPr id="44" name="文本框 43">
            <a:extLst>
              <a:ext uri="{FF2B5EF4-FFF2-40B4-BE49-F238E27FC236}">
                <a16:creationId xmlns:a16="http://schemas.microsoft.com/office/drawing/2014/main" id="{D99B34A1-6D90-AA1D-2AD2-C9BC0340689A}"/>
              </a:ext>
            </a:extLst>
          </p:cNvPr>
          <p:cNvSpPr txBox="1"/>
          <p:nvPr/>
        </p:nvSpPr>
        <p:spPr>
          <a:xfrm>
            <a:off x="4160941" y="2957910"/>
            <a:ext cx="7662490" cy="999889"/>
          </a:xfrm>
          <a:prstGeom prst="rect">
            <a:avLst/>
          </a:prstGeom>
          <a:noFill/>
        </p:spPr>
        <p:txBody>
          <a:bodyPr wrap="square">
            <a:spAutoFit/>
          </a:bodyPr>
          <a:lstStyle/>
          <a:p>
            <a:pPr>
              <a:lnSpc>
                <a:spcPct val="150000"/>
              </a:lnSpc>
              <a:defRPr/>
            </a:pPr>
            <a:r>
              <a:rPr lang="zh-CN" altLang="en-US" sz="4400" b="1" dirty="0">
                <a:ln w="6350">
                  <a:noFill/>
                </a:ln>
                <a:solidFill>
                  <a:srgbClr val="00B050"/>
                </a:solidFill>
                <a:ea typeface="方正明尚简体" panose="02000000000000000000" pitchFamily="2" charset="-122"/>
              </a:rPr>
              <a:t>∴ </a:t>
            </a:r>
            <a:r>
              <a:rPr lang="en-US" altLang="zh-CN" sz="4400" b="1" dirty="0">
                <a:ln w="6350">
                  <a:noFill/>
                </a:ln>
                <a:solidFill>
                  <a:srgbClr val="00B050"/>
                </a:solidFill>
                <a:ea typeface="方正明尚简体" panose="02000000000000000000" pitchFamily="2" charset="-122"/>
              </a:rPr>
              <a:t>Dissatisfaction with England</a:t>
            </a:r>
            <a:endParaRPr lang="zh-CN" altLang="en-US" sz="4400" b="1" dirty="0">
              <a:ln w="6350">
                <a:noFill/>
              </a:ln>
              <a:solidFill>
                <a:srgbClr val="00B050"/>
              </a:solidFill>
              <a:ea typeface="方正明尚简体" panose="02000000000000000000" pitchFamily="2" charset="-122"/>
            </a:endParaRPr>
          </a:p>
        </p:txBody>
      </p:sp>
    </p:spTree>
    <p:extLst>
      <p:ext uri="{BB962C8B-B14F-4D97-AF65-F5344CB8AC3E}">
        <p14:creationId xmlns:p14="http://schemas.microsoft.com/office/powerpoint/2010/main" val="407938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
                                            <p:txEl>
                                              <p:pRg st="0" end="0"/>
                                            </p:txEl>
                                          </p:spTgt>
                                        </p:tgtEl>
                                        <p:attrNameLst>
                                          <p:attrName>style.visibility</p:attrName>
                                        </p:attrNameLst>
                                      </p:cBhvr>
                                      <p:to>
                                        <p:strVal val="visible"/>
                                      </p:to>
                                    </p:set>
                                    <p:anim calcmode="lin" valueType="num">
                                      <p:cBhvr additive="base">
                                        <p:cTn id="1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xEl>
                                              <p:pRg st="1" end="1"/>
                                            </p:txEl>
                                          </p:spTgt>
                                        </p:tgtEl>
                                        <p:attrNameLst>
                                          <p:attrName>style.visibility</p:attrName>
                                        </p:attrNameLst>
                                      </p:cBhvr>
                                      <p:to>
                                        <p:strVal val="visible"/>
                                      </p:to>
                                    </p:set>
                                    <p:anim calcmode="lin" valueType="num">
                                      <p:cBhvr additive="base">
                                        <p:cTn id="19"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
                                            <p:txEl>
                                              <p:pRg st="2" end="2"/>
                                            </p:txEl>
                                          </p:spTgt>
                                        </p:tgtEl>
                                        <p:attrNameLst>
                                          <p:attrName>style.visibility</p:attrName>
                                        </p:attrNameLst>
                                      </p:cBhvr>
                                      <p:to>
                                        <p:strVal val="visible"/>
                                      </p:to>
                                    </p:set>
                                    <p:anim calcmode="lin" valueType="num">
                                      <p:cBhvr additive="base">
                                        <p:cTn id="25" dur="500" fill="hold"/>
                                        <p:tgtEl>
                                          <p:spTgt spid="3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7">
                                            <p:txEl>
                                              <p:pRg st="0" end="0"/>
                                            </p:txEl>
                                          </p:spTgt>
                                        </p:tgtEl>
                                        <p:attrNameLst>
                                          <p:attrName>style.visibility</p:attrName>
                                        </p:attrNameLst>
                                      </p:cBhvr>
                                      <p:to>
                                        <p:strVal val="visible"/>
                                      </p:to>
                                    </p:set>
                                    <p:anim calcmode="lin" valueType="num">
                                      <p:cBhvr additive="base">
                                        <p:cTn id="37"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7">
                                            <p:txEl>
                                              <p:pRg st="1" end="1"/>
                                            </p:txEl>
                                          </p:spTgt>
                                        </p:tgtEl>
                                        <p:attrNameLst>
                                          <p:attrName>style.visibility</p:attrName>
                                        </p:attrNameLst>
                                      </p:cBhvr>
                                      <p:to>
                                        <p:strVal val="visible"/>
                                      </p:to>
                                    </p:set>
                                    <p:anim calcmode="lin" valueType="num">
                                      <p:cBhvr additive="base">
                                        <p:cTn id="41" dur="500" fill="hold"/>
                                        <p:tgtEl>
                                          <p:spTgt spid="37">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7">
                                            <p:txEl>
                                              <p:pRg st="2" end="2"/>
                                            </p:txEl>
                                          </p:spTgt>
                                        </p:tgtEl>
                                        <p:attrNameLst>
                                          <p:attrName>style.visibility</p:attrName>
                                        </p:attrNameLst>
                                      </p:cBhvr>
                                      <p:to>
                                        <p:strVal val="visible"/>
                                      </p:to>
                                    </p:set>
                                    <p:anim calcmode="lin" valueType="num">
                                      <p:cBhvr additive="base">
                                        <p:cTn id="47" dur="500" fill="hold"/>
                                        <p:tgtEl>
                                          <p:spTgt spid="37">
                                            <p:txEl>
                                              <p:pRg st="2" end="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7">
                                            <p:txEl>
                                              <p:pRg st="2" end="2"/>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7">
                                            <p:txEl>
                                              <p:pRg st="3" end="3"/>
                                            </p:txEl>
                                          </p:spTgt>
                                        </p:tgtEl>
                                        <p:attrNameLst>
                                          <p:attrName>style.visibility</p:attrName>
                                        </p:attrNameLst>
                                      </p:cBhvr>
                                      <p:to>
                                        <p:strVal val="visible"/>
                                      </p:to>
                                    </p:set>
                                    <p:anim calcmode="lin" valueType="num">
                                      <p:cBhvr additive="base">
                                        <p:cTn id="51" dur="500" fill="hold"/>
                                        <p:tgtEl>
                                          <p:spTgt spid="37">
                                            <p:txEl>
                                              <p:pRg st="3" end="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7">
                                            <p:txEl>
                                              <p:pRg st="3" end="3"/>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7">
                                            <p:txEl>
                                              <p:pRg st="4" end="4"/>
                                            </p:txEl>
                                          </p:spTgt>
                                        </p:tgtEl>
                                        <p:attrNameLst>
                                          <p:attrName>style.visibility</p:attrName>
                                        </p:attrNameLst>
                                      </p:cBhvr>
                                      <p:to>
                                        <p:strVal val="visible"/>
                                      </p:to>
                                    </p:set>
                                    <p:anim calcmode="lin" valueType="num">
                                      <p:cBhvr additive="base">
                                        <p:cTn id="55" dur="500" fill="hold"/>
                                        <p:tgtEl>
                                          <p:spTgt spid="37">
                                            <p:txEl>
                                              <p:pRg st="4" end="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additive="base">
                                        <p:cTn id="61" dur="500" fill="hold"/>
                                        <p:tgtEl>
                                          <p:spTgt spid="40"/>
                                        </p:tgtEl>
                                        <p:attrNameLst>
                                          <p:attrName>ppt_x</p:attrName>
                                        </p:attrNameLst>
                                      </p:cBhvr>
                                      <p:tavLst>
                                        <p:tav tm="0">
                                          <p:val>
                                            <p:strVal val="#ppt_x"/>
                                          </p:val>
                                        </p:tav>
                                        <p:tav tm="100000">
                                          <p:val>
                                            <p:strVal val="#ppt_x"/>
                                          </p:val>
                                        </p:tav>
                                      </p:tavLst>
                                    </p:anim>
                                    <p:anim calcmode="lin" valueType="num">
                                      <p:cBhvr additive="base">
                                        <p:cTn id="6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8">
                                            <p:txEl>
                                              <p:pRg st="0" end="0"/>
                                            </p:txEl>
                                          </p:spTgt>
                                        </p:tgtEl>
                                        <p:attrNameLst>
                                          <p:attrName>style.visibility</p:attrName>
                                        </p:attrNameLst>
                                      </p:cBhvr>
                                      <p:to>
                                        <p:strVal val="visible"/>
                                      </p:to>
                                    </p:set>
                                    <p:anim calcmode="lin" valueType="num">
                                      <p:cBhvr additive="base">
                                        <p:cTn id="6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8">
                                            <p:txEl>
                                              <p:pRg st="1" end="1"/>
                                            </p:txEl>
                                          </p:spTgt>
                                        </p:tgtEl>
                                        <p:attrNameLst>
                                          <p:attrName>style.visibility</p:attrName>
                                        </p:attrNameLst>
                                      </p:cBhvr>
                                      <p:to>
                                        <p:strVal val="visible"/>
                                      </p:to>
                                    </p:set>
                                    <p:anim calcmode="lin" valueType="num">
                                      <p:cBhvr additive="base">
                                        <p:cTn id="71" dur="500" fill="hold"/>
                                        <p:tgtEl>
                                          <p:spTgt spid="38">
                                            <p:txEl>
                                              <p:pRg st="1" end="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8">
                                            <p:txEl>
                                              <p:pRg st="1" end="1"/>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8">
                                            <p:txEl>
                                              <p:pRg st="2" end="2"/>
                                            </p:txEl>
                                          </p:spTgt>
                                        </p:tgtEl>
                                        <p:attrNameLst>
                                          <p:attrName>style.visibility</p:attrName>
                                        </p:attrNameLst>
                                      </p:cBhvr>
                                      <p:to>
                                        <p:strVal val="visible"/>
                                      </p:to>
                                    </p:set>
                                    <p:anim calcmode="lin" valueType="num">
                                      <p:cBhvr additive="base">
                                        <p:cTn id="75" dur="500" fill="hold"/>
                                        <p:tgtEl>
                                          <p:spTgt spid="38">
                                            <p:txEl>
                                              <p:pRg st="2" end="2"/>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8">
                                            <p:txEl>
                                              <p:pRg st="2" end="2"/>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8">
                                            <p:txEl>
                                              <p:pRg st="3" end="3"/>
                                            </p:txEl>
                                          </p:spTgt>
                                        </p:tgtEl>
                                        <p:attrNameLst>
                                          <p:attrName>style.visibility</p:attrName>
                                        </p:attrNameLst>
                                      </p:cBhvr>
                                      <p:to>
                                        <p:strVal val="visible"/>
                                      </p:to>
                                    </p:set>
                                    <p:anim calcmode="lin" valueType="num">
                                      <p:cBhvr additive="base">
                                        <p:cTn id="79" dur="500" fill="hold"/>
                                        <p:tgtEl>
                                          <p:spTgt spid="38">
                                            <p:txEl>
                                              <p:pRg st="3" end="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4"/>
                                        </p:tgtEl>
                                        <p:attrNameLst>
                                          <p:attrName>style.visibility</p:attrName>
                                        </p:attrNameLst>
                                      </p:cBhvr>
                                      <p:to>
                                        <p:strVal val="visible"/>
                                      </p:to>
                                    </p:set>
                                    <p:anim calcmode="lin" valueType="num">
                                      <p:cBhvr additive="base">
                                        <p:cTn id="85" dur="500" fill="hold"/>
                                        <p:tgtEl>
                                          <p:spTgt spid="44"/>
                                        </p:tgtEl>
                                        <p:attrNameLst>
                                          <p:attrName>ppt_x</p:attrName>
                                        </p:attrNameLst>
                                      </p:cBhvr>
                                      <p:tavLst>
                                        <p:tav tm="0">
                                          <p:val>
                                            <p:strVal val="#ppt_x"/>
                                          </p:val>
                                        </p:tav>
                                        <p:tav tm="100000">
                                          <p:val>
                                            <p:strVal val="#ppt_x"/>
                                          </p:val>
                                        </p:tav>
                                      </p:tavLst>
                                    </p:anim>
                                    <p:anim calcmode="lin" valueType="num">
                                      <p:cBhvr additive="base">
                                        <p:cTn id="8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形用户界面, 文本&#10;&#10;描述已自动生成">
            <a:extLst>
              <a:ext uri="{FF2B5EF4-FFF2-40B4-BE49-F238E27FC236}">
                <a16:creationId xmlns:a16="http://schemas.microsoft.com/office/drawing/2014/main" id="{F204E1BF-40B3-E5AB-9379-807F3AD1755A}"/>
              </a:ext>
            </a:extLst>
          </p:cNvPr>
          <p:cNvPicPr>
            <a:picLocks noChangeAspect="1"/>
          </p:cNvPicPr>
          <p:nvPr/>
        </p:nvPicPr>
        <p:blipFill>
          <a:blip r:embed="rId2"/>
          <a:stretch>
            <a:fillRect/>
          </a:stretch>
        </p:blipFill>
        <p:spPr>
          <a:xfrm>
            <a:off x="366314" y="1109766"/>
            <a:ext cx="2889869" cy="2920410"/>
          </a:xfrm>
          <a:prstGeom prst="rect">
            <a:avLst/>
          </a:prstGeom>
        </p:spPr>
      </p:pic>
      <p:pic>
        <p:nvPicPr>
          <p:cNvPr id="5" name="图片 4" descr="文本&#10;&#10;中度可信度描述已自动生成">
            <a:extLst>
              <a:ext uri="{FF2B5EF4-FFF2-40B4-BE49-F238E27FC236}">
                <a16:creationId xmlns:a16="http://schemas.microsoft.com/office/drawing/2014/main" id="{69FFF957-9FB8-AAF6-6122-CFCD153EDCE7}"/>
              </a:ext>
            </a:extLst>
          </p:cNvPr>
          <p:cNvPicPr>
            <a:picLocks noChangeAspect="1"/>
          </p:cNvPicPr>
          <p:nvPr/>
        </p:nvPicPr>
        <p:blipFill>
          <a:blip r:embed="rId3"/>
          <a:stretch>
            <a:fillRect/>
          </a:stretch>
        </p:blipFill>
        <p:spPr>
          <a:xfrm>
            <a:off x="3069267" y="1169581"/>
            <a:ext cx="2913035" cy="2920410"/>
          </a:xfrm>
          <a:prstGeom prst="rect">
            <a:avLst/>
          </a:prstGeom>
        </p:spPr>
      </p:pic>
      <p:sp>
        <p:nvSpPr>
          <p:cNvPr id="6" name="TextBox 6">
            <a:extLst>
              <a:ext uri="{FF2B5EF4-FFF2-40B4-BE49-F238E27FC236}">
                <a16:creationId xmlns:a16="http://schemas.microsoft.com/office/drawing/2014/main" id="{6FDAEB08-6854-8459-8751-EE6C5A241E49}"/>
              </a:ext>
            </a:extLst>
          </p:cNvPr>
          <p:cNvSpPr txBox="1"/>
          <p:nvPr/>
        </p:nvSpPr>
        <p:spPr>
          <a:xfrm>
            <a:off x="1111979" y="128043"/>
            <a:ext cx="10818715"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GB" altLang="zh-CN" sz="3413" dirty="0">
                <a:ln w="6350">
                  <a:noFill/>
                </a:ln>
                <a:solidFill>
                  <a:schemeClr val="bg1"/>
                </a:solidFill>
                <a:latin typeface="方正明尚简体" panose="02000000000000000000" pitchFamily="2" charset="-122"/>
                <a:ea typeface="方正明尚简体" panose="02000000000000000000" pitchFamily="2" charset="-122"/>
              </a:rPr>
              <a:t> Conclusions</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grpSp>
        <p:nvGrpSpPr>
          <p:cNvPr id="7" name="组合 6">
            <a:extLst>
              <a:ext uri="{FF2B5EF4-FFF2-40B4-BE49-F238E27FC236}">
                <a16:creationId xmlns:a16="http://schemas.microsoft.com/office/drawing/2014/main" id="{EDF725B9-FDAD-A7F9-58BD-FBF41F80AC75}"/>
              </a:ext>
            </a:extLst>
          </p:cNvPr>
          <p:cNvGrpSpPr/>
          <p:nvPr/>
        </p:nvGrpSpPr>
        <p:grpSpPr>
          <a:xfrm rot="19829320">
            <a:off x="372875" y="126975"/>
            <a:ext cx="614957" cy="614957"/>
            <a:chOff x="4482708" y="3301238"/>
            <a:chExt cx="661162" cy="661162"/>
          </a:xfrm>
        </p:grpSpPr>
        <p:grpSp>
          <p:nvGrpSpPr>
            <p:cNvPr id="8" name="组合 7">
              <a:extLst>
                <a:ext uri="{FF2B5EF4-FFF2-40B4-BE49-F238E27FC236}">
                  <a16:creationId xmlns:a16="http://schemas.microsoft.com/office/drawing/2014/main" id="{C053EA6B-BF4D-F944-9C45-7D2BBF544E41}"/>
                </a:ext>
              </a:extLst>
            </p:cNvPr>
            <p:cNvGrpSpPr/>
            <p:nvPr/>
          </p:nvGrpSpPr>
          <p:grpSpPr>
            <a:xfrm>
              <a:off x="4482708" y="3301238"/>
              <a:ext cx="661162" cy="661162"/>
              <a:chOff x="775780" y="771550"/>
              <a:chExt cx="1852004" cy="1852004"/>
            </a:xfrm>
          </p:grpSpPr>
          <p:sp>
            <p:nvSpPr>
              <p:cNvPr id="12" name="椭圆 11">
                <a:extLst>
                  <a:ext uri="{FF2B5EF4-FFF2-40B4-BE49-F238E27FC236}">
                    <a16:creationId xmlns:a16="http://schemas.microsoft.com/office/drawing/2014/main" id="{72159696-545C-DB37-81BD-264279CC2E7B}"/>
                  </a:ext>
                </a:extLst>
              </p:cNvPr>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13" name="椭圆 12">
                <a:extLst>
                  <a:ext uri="{FF2B5EF4-FFF2-40B4-BE49-F238E27FC236}">
                    <a16:creationId xmlns:a16="http://schemas.microsoft.com/office/drawing/2014/main" id="{9107E046-A907-30D3-B51C-72171DD82A1E}"/>
                  </a:ext>
                </a:extLst>
              </p:cNvPr>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9" name="组合 8">
              <a:extLst>
                <a:ext uri="{FF2B5EF4-FFF2-40B4-BE49-F238E27FC236}">
                  <a16:creationId xmlns:a16="http://schemas.microsoft.com/office/drawing/2014/main" id="{12A4F9AE-6495-0923-62F5-157BCE52E81E}"/>
                </a:ext>
              </a:extLst>
            </p:cNvPr>
            <p:cNvGrpSpPr/>
            <p:nvPr/>
          </p:nvGrpSpPr>
          <p:grpSpPr>
            <a:xfrm>
              <a:off x="4679943" y="3516067"/>
              <a:ext cx="266691" cy="231503"/>
              <a:chOff x="6434683" y="510993"/>
              <a:chExt cx="987549" cy="857250"/>
            </a:xfrm>
          </p:grpSpPr>
          <p:sp>
            <p:nvSpPr>
              <p:cNvPr id="10" name="任意多边形 88">
                <a:extLst>
                  <a:ext uri="{FF2B5EF4-FFF2-40B4-BE49-F238E27FC236}">
                    <a16:creationId xmlns:a16="http://schemas.microsoft.com/office/drawing/2014/main" id="{A47FD969-D11B-745D-C10E-0C446791BFC3}"/>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11" name="直接连接符 10">
                <a:extLst>
                  <a:ext uri="{FF2B5EF4-FFF2-40B4-BE49-F238E27FC236}">
                    <a16:creationId xmlns:a16="http://schemas.microsoft.com/office/drawing/2014/main" id="{1E794B10-94BA-1A49-8B9D-8497DCEAB9FA}"/>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5" name="TextBox 6">
            <a:extLst>
              <a:ext uri="{FF2B5EF4-FFF2-40B4-BE49-F238E27FC236}">
                <a16:creationId xmlns:a16="http://schemas.microsoft.com/office/drawing/2014/main" id="{FC586F88-BE4F-1039-62F0-9EC7F935E1BF}"/>
              </a:ext>
            </a:extLst>
          </p:cNvPr>
          <p:cNvSpPr txBox="1"/>
          <p:nvPr/>
        </p:nvSpPr>
        <p:spPr>
          <a:xfrm>
            <a:off x="6096000" y="1859340"/>
            <a:ext cx="5958395" cy="1569660"/>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200" dirty="0">
                <a:ln w="6350">
                  <a:noFill/>
                </a:ln>
                <a:ea typeface="方正明尚简体" panose="02000000000000000000"/>
              </a:rPr>
              <a:t>It is Swift’s occupation experience and politics status that makes him against </a:t>
            </a:r>
            <a:r>
              <a:rPr lang="en-US" altLang="zh-CN" sz="3200" dirty="0">
                <a:ln w="6350">
                  <a:noFill/>
                </a:ln>
                <a:solidFill>
                  <a:srgbClr val="7030A0"/>
                </a:solidFill>
                <a:ea typeface="方正明尚简体" panose="02000000000000000000"/>
              </a:rPr>
              <a:t>English bourgeoisie. </a:t>
            </a:r>
            <a:endParaRPr lang="zh-CN" altLang="en-US" sz="3200" dirty="0">
              <a:ln w="6350">
                <a:noFill/>
              </a:ln>
              <a:solidFill>
                <a:srgbClr val="7030A0"/>
              </a:solidFill>
              <a:ea typeface="方正明尚简体" panose="02000000000000000000"/>
            </a:endParaRPr>
          </a:p>
        </p:txBody>
      </p:sp>
      <p:pic>
        <p:nvPicPr>
          <p:cNvPr id="17" name="图片 16" descr="文本&#10;&#10;低可信度描述已自动生成">
            <a:extLst>
              <a:ext uri="{FF2B5EF4-FFF2-40B4-BE49-F238E27FC236}">
                <a16:creationId xmlns:a16="http://schemas.microsoft.com/office/drawing/2014/main" id="{EEB2A987-B17C-F01D-3420-C4154C6CA486}"/>
              </a:ext>
            </a:extLst>
          </p:cNvPr>
          <p:cNvPicPr>
            <a:picLocks noChangeAspect="1"/>
          </p:cNvPicPr>
          <p:nvPr/>
        </p:nvPicPr>
        <p:blipFill>
          <a:blip r:embed="rId4"/>
          <a:stretch>
            <a:fillRect/>
          </a:stretch>
        </p:blipFill>
        <p:spPr>
          <a:xfrm>
            <a:off x="1366989" y="4402147"/>
            <a:ext cx="3183065" cy="2029662"/>
          </a:xfrm>
          <a:prstGeom prst="rect">
            <a:avLst/>
          </a:prstGeom>
        </p:spPr>
      </p:pic>
      <p:sp>
        <p:nvSpPr>
          <p:cNvPr id="20" name="TextBox 6">
            <a:extLst>
              <a:ext uri="{FF2B5EF4-FFF2-40B4-BE49-F238E27FC236}">
                <a16:creationId xmlns:a16="http://schemas.microsoft.com/office/drawing/2014/main" id="{F4BB7F24-D1A1-0377-5950-312DECC2B136}"/>
              </a:ext>
            </a:extLst>
          </p:cNvPr>
          <p:cNvSpPr txBox="1"/>
          <p:nvPr/>
        </p:nvSpPr>
        <p:spPr>
          <a:xfrm>
            <a:off x="4902404" y="4542756"/>
            <a:ext cx="6348374" cy="2062103"/>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200" dirty="0">
                <a:ln w="6350">
                  <a:noFill/>
                </a:ln>
                <a:ea typeface="方正明尚简体" panose="02000000000000000000"/>
              </a:rPr>
              <a:t>It is Swift’s failure in politics struggle that triggers his reflection on the problems existed in the empire, thus bring about his criticism of </a:t>
            </a:r>
            <a:r>
              <a:rPr lang="en-US" altLang="zh-CN" sz="3200" dirty="0">
                <a:ln w="6350">
                  <a:noFill/>
                </a:ln>
                <a:solidFill>
                  <a:srgbClr val="00B050"/>
                </a:solidFill>
                <a:ea typeface="方正明尚简体" panose="02000000000000000000"/>
              </a:rPr>
              <a:t>England. </a:t>
            </a:r>
            <a:endParaRPr lang="zh-CN" altLang="en-US" sz="3200" dirty="0">
              <a:ln w="6350">
                <a:noFill/>
              </a:ln>
              <a:solidFill>
                <a:srgbClr val="00B050"/>
              </a:solidFill>
              <a:ea typeface="方正明尚简体" panose="02000000000000000000"/>
            </a:endParaRPr>
          </a:p>
        </p:txBody>
      </p:sp>
    </p:spTree>
    <p:extLst>
      <p:ext uri="{BB962C8B-B14F-4D97-AF65-F5344CB8AC3E}">
        <p14:creationId xmlns:p14="http://schemas.microsoft.com/office/powerpoint/2010/main" val="231961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4914B508-0A10-BED8-5CFA-6FAC697A7AB3}"/>
              </a:ext>
            </a:extLst>
          </p:cNvPr>
          <p:cNvSpPr txBox="1"/>
          <p:nvPr/>
        </p:nvSpPr>
        <p:spPr>
          <a:xfrm>
            <a:off x="547373" y="1164134"/>
            <a:ext cx="10934249" cy="5693866"/>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2800" b="1" dirty="0">
                <a:solidFill>
                  <a:srgbClr val="2A2B2E"/>
                </a:solidFill>
                <a:latin typeface="PingFang SC"/>
              </a:rPr>
              <a:t>From the </a:t>
            </a:r>
            <a:r>
              <a:rPr lang="en-GB" altLang="zh-CN" sz="2800" b="1" dirty="0">
                <a:solidFill>
                  <a:srgbClr val="2A2B2E"/>
                </a:solidFill>
                <a:latin typeface="PingFang SC"/>
              </a:rPr>
              <a:t>p</a:t>
            </a:r>
            <a:r>
              <a:rPr lang="en-GB" altLang="zh-CN" sz="2800" b="1" i="0" dirty="0">
                <a:solidFill>
                  <a:srgbClr val="2A2B2E"/>
                </a:solidFill>
                <a:effectLst/>
                <a:latin typeface="PingFang SC"/>
              </a:rPr>
              <a:t>ositive side, </a:t>
            </a:r>
            <a:endParaRPr lang="en-US" altLang="zh-CN" sz="2800" b="1" dirty="0">
              <a:solidFill>
                <a:srgbClr val="2A2B2E"/>
              </a:solidFill>
              <a:latin typeface="PingFang SC"/>
            </a:endParaRPr>
          </a:p>
          <a:p>
            <a:pPr>
              <a:defRPr/>
            </a:pPr>
            <a:r>
              <a:rPr lang="en-US" altLang="zh-CN" sz="2800" dirty="0">
                <a:solidFill>
                  <a:srgbClr val="2A2B2E"/>
                </a:solidFill>
                <a:latin typeface="PingFang SC"/>
              </a:rPr>
              <a:t>The Houyhnhnms is rational, wise, hardworking, brave, kind and friendly, (all the ideal of humanity) , which pose sharp satires on the lack of reasons of the </a:t>
            </a:r>
            <a:r>
              <a:rPr lang="en-US" altLang="zh-CN" sz="2800" b="0" i="0" dirty="0">
                <a:solidFill>
                  <a:srgbClr val="2A2B2E"/>
                </a:solidFill>
                <a:effectLst/>
                <a:latin typeface="PingFang SC"/>
              </a:rPr>
              <a:t>British or even the whole human race, and on their partisanship in the war of cultural conflict, </a:t>
            </a:r>
            <a:r>
              <a:rPr lang="en-US" altLang="zh-CN" sz="2800" b="0" i="0" dirty="0">
                <a:solidFill>
                  <a:srgbClr val="00B0F0"/>
                </a:solidFill>
                <a:effectLst/>
                <a:latin typeface="PingFang SC"/>
              </a:rPr>
              <a:t>by Swift’s outstanding </a:t>
            </a:r>
            <a:r>
              <a:rPr lang="en-GB" altLang="zh-CN" sz="2800" dirty="0">
                <a:solidFill>
                  <a:srgbClr val="00B0F0"/>
                </a:solidFill>
                <a:latin typeface="PingFang SC"/>
              </a:rPr>
              <a:t>l</a:t>
            </a:r>
            <a:r>
              <a:rPr lang="en-GB" altLang="zh-CN" sz="2800" b="0" i="0" dirty="0">
                <a:solidFill>
                  <a:srgbClr val="00B0F0"/>
                </a:solidFill>
                <a:effectLst/>
                <a:latin typeface="PingFang SC"/>
              </a:rPr>
              <a:t>iterary writing skills. </a:t>
            </a:r>
          </a:p>
          <a:p>
            <a:pPr>
              <a:defRPr/>
            </a:pPr>
            <a:r>
              <a:rPr lang="en-GB" altLang="zh-CN" sz="2800" dirty="0">
                <a:solidFill>
                  <a:srgbClr val="2A2B2E"/>
                </a:solidFill>
                <a:latin typeface="PingFang SC"/>
              </a:rPr>
              <a:t>“ </a:t>
            </a:r>
            <a:r>
              <a:rPr lang="en-US" altLang="zh-CN" sz="2800" dirty="0">
                <a:solidFill>
                  <a:srgbClr val="2A2B2E"/>
                </a:solidFill>
                <a:latin typeface="PingFang SC"/>
              </a:rPr>
              <a:t>I don't write to please people; I write to annoy people. </a:t>
            </a:r>
            <a:r>
              <a:rPr lang="en-GB" altLang="zh-CN" sz="2800" dirty="0">
                <a:solidFill>
                  <a:srgbClr val="2A2B2E"/>
                </a:solidFill>
                <a:latin typeface="PingFang SC"/>
              </a:rPr>
              <a:t>” </a:t>
            </a:r>
            <a:r>
              <a:rPr lang="en-US" altLang="zh-CN" sz="2800" dirty="0">
                <a:solidFill>
                  <a:srgbClr val="2A2B2E"/>
                </a:solidFill>
                <a:latin typeface="PingFang SC"/>
              </a:rPr>
              <a:t>—— Swift</a:t>
            </a:r>
            <a:endParaRPr lang="en-US" altLang="zh-CN" sz="2800" b="0" i="0" dirty="0">
              <a:solidFill>
                <a:srgbClr val="2A2B2E"/>
              </a:solidFill>
              <a:effectLst/>
              <a:latin typeface="PingFang SC"/>
            </a:endParaRPr>
          </a:p>
          <a:p>
            <a:pPr>
              <a:defRPr/>
            </a:pPr>
            <a:endParaRPr lang="en-US" altLang="zh-CN" sz="2800" dirty="0">
              <a:ln w="6350">
                <a:noFill/>
              </a:ln>
              <a:solidFill>
                <a:srgbClr val="2A2B2E"/>
              </a:solidFill>
              <a:latin typeface="PingFang SC"/>
              <a:ea typeface="方正明尚简体" panose="02000000000000000000" pitchFamily="2" charset="-122"/>
            </a:endParaRPr>
          </a:p>
          <a:p>
            <a:pPr>
              <a:defRPr/>
            </a:pPr>
            <a:r>
              <a:rPr lang="en-US" altLang="zh-CN" sz="2800" b="1" dirty="0">
                <a:ln w="6350">
                  <a:noFill/>
                </a:ln>
                <a:solidFill>
                  <a:srgbClr val="2A2B2E"/>
                </a:solidFill>
                <a:latin typeface="PingFang SC"/>
                <a:ea typeface="方正明尚简体" panose="02000000000000000000" pitchFamily="2" charset="-122"/>
              </a:rPr>
              <a:t>From the negative side, </a:t>
            </a:r>
          </a:p>
          <a:p>
            <a:pPr>
              <a:defRPr/>
            </a:pPr>
            <a:r>
              <a:rPr lang="en-US" altLang="zh-CN" sz="2800" b="0" i="0" dirty="0">
                <a:solidFill>
                  <a:srgbClr val="2A2B2E"/>
                </a:solidFill>
                <a:effectLst/>
                <a:latin typeface="PingFang SC"/>
              </a:rPr>
              <a:t>Gulliver's inability to fit in when he came back to England, together with </a:t>
            </a:r>
            <a:r>
              <a:rPr lang="en-US" altLang="zh-CN" sz="2800" dirty="0">
                <a:solidFill>
                  <a:srgbClr val="2A2B2E"/>
                </a:solidFill>
                <a:latin typeface="PingFang SC"/>
              </a:rPr>
              <a:t>some details in Houyhnhnms’ social operation, make me associate with what</a:t>
            </a:r>
            <a:r>
              <a:rPr lang="en-GB" altLang="zh-CN" sz="2800" dirty="0">
                <a:solidFill>
                  <a:srgbClr val="2A2B2E"/>
                </a:solidFill>
                <a:latin typeface="PingFang SC"/>
              </a:rPr>
              <a:t> a sociologist Hayek said, namely “The Fatal Conceit of Reason”. </a:t>
            </a:r>
            <a:endParaRPr lang="en-US" altLang="zh-CN" sz="2800" dirty="0">
              <a:solidFill>
                <a:srgbClr val="2A2B2E"/>
              </a:solidFill>
              <a:latin typeface="PingFang SC"/>
            </a:endParaRPr>
          </a:p>
          <a:p>
            <a:pPr>
              <a:defRPr/>
            </a:pPr>
            <a:endParaRPr lang="en-US" altLang="zh-CN" sz="2800" dirty="0">
              <a:solidFill>
                <a:srgbClr val="2A2B2E"/>
              </a:solidFill>
              <a:latin typeface="PingFang SC"/>
            </a:endParaRPr>
          </a:p>
        </p:txBody>
      </p:sp>
      <p:sp>
        <p:nvSpPr>
          <p:cNvPr id="4" name="矩形 3">
            <a:extLst>
              <a:ext uri="{FF2B5EF4-FFF2-40B4-BE49-F238E27FC236}">
                <a16:creationId xmlns:a16="http://schemas.microsoft.com/office/drawing/2014/main" id="{80BC9848-3B13-80A6-83A8-A571EB359A3B}"/>
              </a:ext>
            </a:extLst>
          </p:cNvPr>
          <p:cNvSpPr/>
          <p:nvPr/>
        </p:nvSpPr>
        <p:spPr>
          <a:xfrm>
            <a:off x="368595" y="1578804"/>
            <a:ext cx="11057861" cy="2745102"/>
          </a:xfrm>
          <a:prstGeom prst="rect">
            <a:avLst/>
          </a:prstGeom>
          <a:solidFill>
            <a:srgbClr val="F2F2F2">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14A398D-F48D-8FC7-6821-0F4C85468A36}"/>
              </a:ext>
            </a:extLst>
          </p:cNvPr>
          <p:cNvSpPr txBox="1"/>
          <p:nvPr/>
        </p:nvSpPr>
        <p:spPr>
          <a:xfrm>
            <a:off x="1516912" y="0"/>
            <a:ext cx="9803218" cy="744948"/>
          </a:xfrm>
          <a:prstGeom prst="rect">
            <a:avLst/>
          </a:prstGeom>
          <a:noFill/>
        </p:spPr>
        <p:txBody>
          <a:bodyPr wrap="square">
            <a:spAutoFit/>
          </a:bodyPr>
          <a:lstStyle/>
          <a:p>
            <a:pPr algn="l">
              <a:lnSpc>
                <a:spcPct val="150000"/>
              </a:lnSpc>
            </a:pPr>
            <a:r>
              <a:rPr lang="en-US" altLang="zh-CN" sz="3200" dirty="0">
                <a:solidFill>
                  <a:schemeClr val="bg1"/>
                </a:solidFill>
                <a:latin typeface="Microsoft YaHei UI" panose="020B0503020204020204" pitchFamily="34" charset="-122"/>
                <a:ea typeface="Microsoft YaHei UI" panose="020B0503020204020204" pitchFamily="34" charset="-122"/>
              </a:rPr>
              <a:t>A sharp appeal to reason in a time of chaotic</a:t>
            </a:r>
          </a:p>
        </p:txBody>
      </p:sp>
      <p:sp>
        <p:nvSpPr>
          <p:cNvPr id="7" name="TextBox 6">
            <a:extLst>
              <a:ext uri="{FF2B5EF4-FFF2-40B4-BE49-F238E27FC236}">
                <a16:creationId xmlns:a16="http://schemas.microsoft.com/office/drawing/2014/main" id="{7FFB96FF-B85F-EEAF-4043-35F80C39265F}"/>
              </a:ext>
            </a:extLst>
          </p:cNvPr>
          <p:cNvSpPr txBox="1"/>
          <p:nvPr/>
        </p:nvSpPr>
        <p:spPr>
          <a:xfrm>
            <a:off x="513444" y="1510284"/>
            <a:ext cx="10857846" cy="3108543"/>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2800" dirty="0"/>
              <a:t>Swift create a race called Houyhnhnm. </a:t>
            </a:r>
          </a:p>
          <a:p>
            <a:pPr>
              <a:defRPr/>
            </a:pPr>
            <a:r>
              <a:rPr lang="en-US" altLang="zh-CN" sz="2800" dirty="0"/>
              <a:t>Their great principle is to cultivate reason. Everything in that society is governed by reason. </a:t>
            </a:r>
          </a:p>
          <a:p>
            <a:pPr>
              <a:defRPr/>
            </a:pPr>
            <a:r>
              <a:rPr lang="en-US" altLang="zh-CN" sz="2800" dirty="0"/>
              <a:t>By contrast, Yahoos</a:t>
            </a:r>
            <a:r>
              <a:rPr lang="zh-CN" altLang="en-US" sz="2800" dirty="0"/>
              <a:t> </a:t>
            </a:r>
            <a:r>
              <a:rPr lang="en-US" altLang="zh-CN" sz="2800" dirty="0"/>
              <a:t>pursue the satisfaction of all kinds of desire, and have no rules or restrictions of ethics, just like people at that time. </a:t>
            </a:r>
          </a:p>
          <a:p>
            <a:pPr>
              <a:defRPr/>
            </a:pPr>
            <a:r>
              <a:rPr lang="en-US" altLang="zh-CN" sz="2800" dirty="0"/>
              <a:t>So, Swift wish the people become reasonable, thus creating a fully reasonable society. </a:t>
            </a:r>
          </a:p>
        </p:txBody>
      </p:sp>
      <p:sp>
        <p:nvSpPr>
          <p:cNvPr id="8" name="矩形 7">
            <a:extLst>
              <a:ext uri="{FF2B5EF4-FFF2-40B4-BE49-F238E27FC236}">
                <a16:creationId xmlns:a16="http://schemas.microsoft.com/office/drawing/2014/main" id="{CB0592F8-F4FA-49DD-C84C-833BE39C8DE8}"/>
              </a:ext>
            </a:extLst>
          </p:cNvPr>
          <p:cNvSpPr/>
          <p:nvPr/>
        </p:nvSpPr>
        <p:spPr>
          <a:xfrm>
            <a:off x="313429" y="4997302"/>
            <a:ext cx="11057861" cy="1343246"/>
          </a:xfrm>
          <a:prstGeom prst="rect">
            <a:avLst/>
          </a:prstGeom>
          <a:solidFill>
            <a:srgbClr val="F2F2F2">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6">
            <a:extLst>
              <a:ext uri="{FF2B5EF4-FFF2-40B4-BE49-F238E27FC236}">
                <a16:creationId xmlns:a16="http://schemas.microsoft.com/office/drawing/2014/main" id="{BD093139-DD48-CAEB-41CC-D9B3F7078F91}"/>
              </a:ext>
            </a:extLst>
          </p:cNvPr>
          <p:cNvSpPr txBox="1"/>
          <p:nvPr/>
        </p:nvSpPr>
        <p:spPr>
          <a:xfrm>
            <a:off x="513443" y="5279196"/>
            <a:ext cx="11210723" cy="1200329"/>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altLang="zh-CN" sz="3600" dirty="0">
                <a:solidFill>
                  <a:srgbClr val="0070C0"/>
                </a:solidFill>
              </a:rPr>
              <a:t>Does this absolutely rational society turn out to be perfect from a </a:t>
            </a:r>
            <a:r>
              <a:rPr lang="en-GB" altLang="zh-CN" sz="3600" dirty="0">
                <a:solidFill>
                  <a:srgbClr val="0070C0"/>
                </a:solidFill>
              </a:rPr>
              <a:t>contemporary point of vi</a:t>
            </a:r>
            <a:r>
              <a:rPr lang="en-US" altLang="zh-CN" sz="3600" dirty="0" err="1">
                <a:solidFill>
                  <a:srgbClr val="0070C0"/>
                </a:solidFill>
              </a:rPr>
              <a:t>ew</a:t>
            </a:r>
            <a:r>
              <a:rPr lang="en-US" altLang="zh-CN" sz="3600" dirty="0">
                <a:solidFill>
                  <a:srgbClr val="0070C0"/>
                </a:solidFill>
              </a:rPr>
              <a:t>?</a:t>
            </a:r>
          </a:p>
        </p:txBody>
      </p:sp>
    </p:spTree>
    <p:extLst>
      <p:ext uri="{BB962C8B-B14F-4D97-AF65-F5344CB8AC3E}">
        <p14:creationId xmlns:p14="http://schemas.microsoft.com/office/powerpoint/2010/main" val="1932864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80" y="128043"/>
            <a:ext cx="7859742" cy="617541"/>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1. A </a:t>
            </a:r>
            <a:r>
              <a:rPr lang="en-GB" altLang="zh-CN" sz="3413" dirty="0">
                <a:ln w="6350">
                  <a:noFill/>
                </a:ln>
                <a:solidFill>
                  <a:schemeClr val="bg1"/>
                </a:solidFill>
                <a:latin typeface="方正明尚简体" panose="02000000000000000000" pitchFamily="2" charset="-122"/>
                <a:ea typeface="方正明尚简体" panose="02000000000000000000" pitchFamily="2" charset="-122"/>
              </a:rPr>
              <a:t>rigidly stratified society</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grpSp>
        <p:nvGrpSpPr>
          <p:cNvPr id="10" name="组合 9"/>
          <p:cNvGrpSpPr/>
          <p:nvPr/>
        </p:nvGrpSpPr>
        <p:grpSpPr>
          <a:xfrm>
            <a:off x="4543715" y="3803987"/>
            <a:ext cx="2410303" cy="825748"/>
            <a:chOff x="3916635" y="1931839"/>
            <a:chExt cx="1906587" cy="653180"/>
          </a:xfrm>
        </p:grpSpPr>
        <p:grpSp>
          <p:nvGrpSpPr>
            <p:cNvPr id="11" name="组合 10"/>
            <p:cNvGrpSpPr/>
            <p:nvPr/>
          </p:nvGrpSpPr>
          <p:grpSpPr bwMode="auto">
            <a:xfrm>
              <a:off x="3916635" y="1931839"/>
              <a:ext cx="1906587" cy="650875"/>
              <a:chOff x="2359836" y="2583197"/>
              <a:chExt cx="1906927" cy="868230"/>
            </a:xfrm>
          </p:grpSpPr>
          <p:sp>
            <p:nvSpPr>
              <p:cNvPr id="13" name="椭圆 6"/>
              <p:cNvSpPr/>
              <p:nvPr/>
            </p:nvSpPr>
            <p:spPr>
              <a:xfrm>
                <a:off x="2359836" y="2693314"/>
                <a:ext cx="1906927" cy="758113"/>
              </a:xfrm>
              <a:custGeom>
                <a:avLst/>
                <a:gdLst/>
                <a:ahLst/>
                <a:cxnLst/>
                <a:rect l="l" t="t" r="r" b="b"/>
                <a:pathLst>
                  <a:path w="2852836" h="812079">
                    <a:moveTo>
                      <a:pt x="334026" y="0"/>
                    </a:moveTo>
                    <a:cubicBezTo>
                      <a:pt x="629853" y="114341"/>
                      <a:pt x="1009624" y="182893"/>
                      <a:pt x="1423773" y="182893"/>
                    </a:cubicBezTo>
                    <a:cubicBezTo>
                      <a:pt x="1807753" y="182893"/>
                      <a:pt x="2162182" y="123965"/>
                      <a:pt x="2447320" y="23572"/>
                    </a:cubicBezTo>
                    <a:cubicBezTo>
                      <a:pt x="2470720" y="18147"/>
                      <a:pt x="2493390" y="11141"/>
                      <a:pt x="2514376" y="1055"/>
                    </a:cubicBezTo>
                    <a:cubicBezTo>
                      <a:pt x="2679522" y="179535"/>
                      <a:pt x="2797076" y="401441"/>
                      <a:pt x="2852836" y="646891"/>
                    </a:cubicBezTo>
                    <a:cubicBezTo>
                      <a:pt x="2427255" y="752598"/>
                      <a:pt x="1941751" y="812079"/>
                      <a:pt x="1426418" y="812079"/>
                    </a:cubicBezTo>
                    <a:cubicBezTo>
                      <a:pt x="911085" y="812079"/>
                      <a:pt x="425581" y="752598"/>
                      <a:pt x="0" y="646891"/>
                    </a:cubicBezTo>
                    <a:cubicBezTo>
                      <a:pt x="55592" y="402182"/>
                      <a:pt x="172605" y="180875"/>
                      <a:pt x="334026" y="0"/>
                    </a:cubicBezTo>
                    <a:close/>
                  </a:path>
                </a:pathLst>
              </a:custGeom>
              <a:solidFill>
                <a:srgbClr val="344F56"/>
              </a:solidFill>
              <a:ln w="38100" cap="flat" cmpd="sng" algn="ctr">
                <a:noFill/>
                <a:prstDash val="solid"/>
                <a:miter lim="800000"/>
              </a:ln>
              <a:effectLst>
                <a:outerShdw blurRad="63500" algn="ctr" rotWithShape="0">
                  <a:prstClr val="black">
                    <a:alpha val="40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endParaRPr kumimoji="0" lang="zh-CN" altLang="en-US" sz="1707"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0"/>
              <p:cNvSpPr/>
              <p:nvPr/>
            </p:nvSpPr>
            <p:spPr>
              <a:xfrm>
                <a:off x="2586888" y="2583197"/>
                <a:ext cx="1451234" cy="281645"/>
              </a:xfrm>
              <a:custGeom>
                <a:avLst/>
                <a:gdLst>
                  <a:gd name="connsiteX0" fmla="*/ 0 w 1747836"/>
                  <a:gd name="connsiteY0" fmla="*/ 99883 h 199766"/>
                  <a:gd name="connsiteX1" fmla="*/ 873918 w 1747836"/>
                  <a:gd name="connsiteY1" fmla="*/ 0 h 199766"/>
                  <a:gd name="connsiteX2" fmla="*/ 1747836 w 1747836"/>
                  <a:gd name="connsiteY2" fmla="*/ 99883 h 199766"/>
                  <a:gd name="connsiteX3" fmla="*/ 873918 w 1747836"/>
                  <a:gd name="connsiteY3" fmla="*/ 199766 h 199766"/>
                  <a:gd name="connsiteX4" fmla="*/ 0 w 1747836"/>
                  <a:gd name="connsiteY4" fmla="*/ 99883 h 199766"/>
                  <a:gd name="connsiteX0-1" fmla="*/ 93 w 1747929"/>
                  <a:gd name="connsiteY0-2" fmla="*/ 99883 h 304541"/>
                  <a:gd name="connsiteX1-3" fmla="*/ 874011 w 1747929"/>
                  <a:gd name="connsiteY1-4" fmla="*/ 0 h 304541"/>
                  <a:gd name="connsiteX2-5" fmla="*/ 1747929 w 1747929"/>
                  <a:gd name="connsiteY2-6" fmla="*/ 99883 h 304541"/>
                  <a:gd name="connsiteX3-7" fmla="*/ 833530 w 1747929"/>
                  <a:gd name="connsiteY3-8" fmla="*/ 304541 h 304541"/>
                  <a:gd name="connsiteX4-9" fmla="*/ 93 w 1747929"/>
                  <a:gd name="connsiteY4-10" fmla="*/ 99883 h 304541"/>
                  <a:gd name="connsiteX0-11" fmla="*/ 48 w 1747884"/>
                  <a:gd name="connsiteY0-12" fmla="*/ 133220 h 337878"/>
                  <a:gd name="connsiteX1-13" fmla="*/ 862060 w 1747884"/>
                  <a:gd name="connsiteY1-14" fmla="*/ 0 h 337878"/>
                  <a:gd name="connsiteX2-15" fmla="*/ 1747884 w 1747884"/>
                  <a:gd name="connsiteY2-16" fmla="*/ 133220 h 337878"/>
                  <a:gd name="connsiteX3-17" fmla="*/ 833485 w 1747884"/>
                  <a:gd name="connsiteY3-18" fmla="*/ 337878 h 337878"/>
                  <a:gd name="connsiteX4-19" fmla="*/ 48 w 1747884"/>
                  <a:gd name="connsiteY4-20" fmla="*/ 133220 h 337878"/>
                  <a:gd name="connsiteX0-21" fmla="*/ 2146 w 1749982"/>
                  <a:gd name="connsiteY0-22" fmla="*/ 133220 h 337878"/>
                  <a:gd name="connsiteX1-23" fmla="*/ 864158 w 1749982"/>
                  <a:gd name="connsiteY1-24" fmla="*/ 0 h 337878"/>
                  <a:gd name="connsiteX2-25" fmla="*/ 1749982 w 1749982"/>
                  <a:gd name="connsiteY2-26" fmla="*/ 133220 h 337878"/>
                  <a:gd name="connsiteX3-27" fmla="*/ 835583 w 1749982"/>
                  <a:gd name="connsiteY3-28" fmla="*/ 337878 h 337878"/>
                  <a:gd name="connsiteX4-29" fmla="*/ 2146 w 1749982"/>
                  <a:gd name="connsiteY4-30" fmla="*/ 133220 h 337878"/>
                  <a:gd name="connsiteX0-31" fmla="*/ 0 w 1747836"/>
                  <a:gd name="connsiteY0-32" fmla="*/ 133220 h 337878"/>
                  <a:gd name="connsiteX1-33" fmla="*/ 862012 w 1747836"/>
                  <a:gd name="connsiteY1-34" fmla="*/ 0 h 337878"/>
                  <a:gd name="connsiteX2-35" fmla="*/ 1747836 w 1747836"/>
                  <a:gd name="connsiteY2-36" fmla="*/ 133220 h 337878"/>
                  <a:gd name="connsiteX3-37" fmla="*/ 833437 w 1747836"/>
                  <a:gd name="connsiteY3-38" fmla="*/ 337878 h 337878"/>
                  <a:gd name="connsiteX4-39" fmla="*/ 0 w 1747836"/>
                  <a:gd name="connsiteY4-40" fmla="*/ 133220 h 337878"/>
                  <a:gd name="connsiteX0-41" fmla="*/ 0 w 1747836"/>
                  <a:gd name="connsiteY0-42" fmla="*/ 133220 h 337878"/>
                  <a:gd name="connsiteX1-43" fmla="*/ 862012 w 1747836"/>
                  <a:gd name="connsiteY1-44" fmla="*/ 0 h 337878"/>
                  <a:gd name="connsiteX2-45" fmla="*/ 1747836 w 1747836"/>
                  <a:gd name="connsiteY2-46" fmla="*/ 133220 h 337878"/>
                  <a:gd name="connsiteX3-47" fmla="*/ 833437 w 1747836"/>
                  <a:gd name="connsiteY3-48" fmla="*/ 337878 h 337878"/>
                  <a:gd name="connsiteX4-49" fmla="*/ 0 w 1747836"/>
                  <a:gd name="connsiteY4-50" fmla="*/ 133220 h 337878"/>
                  <a:gd name="connsiteX0-51" fmla="*/ 0 w 1747836"/>
                  <a:gd name="connsiteY0-52" fmla="*/ 133220 h 337878"/>
                  <a:gd name="connsiteX1-53" fmla="*/ 862012 w 1747836"/>
                  <a:gd name="connsiteY1-54" fmla="*/ 0 h 337878"/>
                  <a:gd name="connsiteX2-55" fmla="*/ 1747836 w 1747836"/>
                  <a:gd name="connsiteY2-56" fmla="*/ 133220 h 337878"/>
                  <a:gd name="connsiteX3-57" fmla="*/ 833437 w 1747836"/>
                  <a:gd name="connsiteY3-58" fmla="*/ 337878 h 337878"/>
                  <a:gd name="connsiteX4-59" fmla="*/ 0 w 1747836"/>
                  <a:gd name="connsiteY4-60" fmla="*/ 133220 h 337878"/>
                  <a:gd name="connsiteX0-61" fmla="*/ 0 w 1747836"/>
                  <a:gd name="connsiteY0-62" fmla="*/ 133220 h 337878"/>
                  <a:gd name="connsiteX1-63" fmla="*/ 862012 w 1747836"/>
                  <a:gd name="connsiteY1-64" fmla="*/ 0 h 337878"/>
                  <a:gd name="connsiteX2-65" fmla="*/ 1747836 w 1747836"/>
                  <a:gd name="connsiteY2-66" fmla="*/ 133220 h 337878"/>
                  <a:gd name="connsiteX3-67" fmla="*/ 833437 w 1747836"/>
                  <a:gd name="connsiteY3-68" fmla="*/ 337878 h 337878"/>
                  <a:gd name="connsiteX4-69" fmla="*/ 0 w 1747836"/>
                  <a:gd name="connsiteY4-70" fmla="*/ 133220 h 337878"/>
                  <a:gd name="connsiteX0-71" fmla="*/ 0 w 1747836"/>
                  <a:gd name="connsiteY0-72" fmla="*/ 133220 h 338503"/>
                  <a:gd name="connsiteX1-73" fmla="*/ 862012 w 1747836"/>
                  <a:gd name="connsiteY1-74" fmla="*/ 0 h 338503"/>
                  <a:gd name="connsiteX2-75" fmla="*/ 1747836 w 1747836"/>
                  <a:gd name="connsiteY2-76" fmla="*/ 133220 h 338503"/>
                  <a:gd name="connsiteX3-77" fmla="*/ 833437 w 1747836"/>
                  <a:gd name="connsiteY3-78" fmla="*/ 337878 h 338503"/>
                  <a:gd name="connsiteX4-79" fmla="*/ 0 w 1747836"/>
                  <a:gd name="connsiteY4-80" fmla="*/ 133220 h 3385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47836" h="338503">
                    <a:moveTo>
                      <a:pt x="0" y="133220"/>
                    </a:moveTo>
                    <a:cubicBezTo>
                      <a:pt x="4763" y="65001"/>
                      <a:pt x="379360" y="0"/>
                      <a:pt x="862012" y="0"/>
                    </a:cubicBezTo>
                    <a:cubicBezTo>
                      <a:pt x="1344664" y="0"/>
                      <a:pt x="1704974" y="39955"/>
                      <a:pt x="1747836" y="133220"/>
                    </a:cubicBezTo>
                    <a:cubicBezTo>
                      <a:pt x="1704974" y="188384"/>
                      <a:pt x="1306538" y="349785"/>
                      <a:pt x="833437" y="337878"/>
                    </a:cubicBezTo>
                    <a:cubicBezTo>
                      <a:pt x="350785" y="337878"/>
                      <a:pt x="35718" y="189533"/>
                      <a:pt x="0" y="133220"/>
                    </a:cubicBezTo>
                    <a:close/>
                  </a:path>
                </a:pathLst>
              </a:custGeom>
              <a:solidFill>
                <a:srgbClr val="344F56"/>
              </a:solidFill>
              <a:ln w="38100" cap="flat" cmpd="sng" algn="ctr">
                <a:noFill/>
                <a:prstDash val="solid"/>
                <a:miter lim="800000"/>
              </a:ln>
              <a:effectLst>
                <a:outerShdw blurRad="63500" algn="ctr" rotWithShape="0">
                  <a:prstClr val="black">
                    <a:alpha val="40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endParaRPr kumimoji="0" lang="zh-CN" altLang="en-US" sz="1707"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2" name="TextBox 11"/>
            <p:cNvSpPr txBox="1">
              <a:spLocks noChangeArrowheads="1"/>
            </p:cNvSpPr>
            <p:nvPr/>
          </p:nvSpPr>
          <p:spPr bwMode="auto">
            <a:xfrm flipH="1">
              <a:off x="4286522" y="2235051"/>
              <a:ext cx="1309688" cy="349968"/>
            </a:xfrm>
            <a:prstGeom prst="rect">
              <a:avLst/>
            </a:prstGeom>
            <a:noFill/>
            <a:ln>
              <a:noFill/>
            </a:ln>
            <a:effec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r>
                <a:rPr kumimoji="0" lang="en-US" altLang="zh-CN" sz="2275"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2</a:t>
              </a:r>
            </a:p>
          </p:txBody>
        </p:sp>
      </p:grpSp>
      <p:grpSp>
        <p:nvGrpSpPr>
          <p:cNvPr id="15" name="组合 14"/>
          <p:cNvGrpSpPr/>
          <p:nvPr/>
        </p:nvGrpSpPr>
        <p:grpSpPr>
          <a:xfrm>
            <a:off x="4489528" y="4638864"/>
            <a:ext cx="2524698" cy="955291"/>
            <a:chOff x="3873772" y="2592239"/>
            <a:chExt cx="1997075" cy="755650"/>
          </a:xfrm>
        </p:grpSpPr>
        <p:grpSp>
          <p:nvGrpSpPr>
            <p:cNvPr id="16" name="组合 7"/>
            <p:cNvGrpSpPr/>
            <p:nvPr/>
          </p:nvGrpSpPr>
          <p:grpSpPr bwMode="auto">
            <a:xfrm>
              <a:off x="3873772" y="2592239"/>
              <a:ext cx="1997075" cy="755650"/>
              <a:chOff x="2317398" y="3463386"/>
              <a:chExt cx="1996450" cy="1006832"/>
            </a:xfrm>
          </p:grpSpPr>
          <p:sp>
            <p:nvSpPr>
              <p:cNvPr id="18" name="椭圆 11"/>
              <p:cNvSpPr/>
              <p:nvPr/>
            </p:nvSpPr>
            <p:spPr>
              <a:xfrm>
                <a:off x="2317398" y="3605103"/>
                <a:ext cx="1996450" cy="865115"/>
              </a:xfrm>
              <a:custGeom>
                <a:avLst/>
                <a:gdLst>
                  <a:gd name="connsiteX0" fmla="*/ 38236 w 2929388"/>
                  <a:gd name="connsiteY0" fmla="*/ 0 h 928410"/>
                  <a:gd name="connsiteX1" fmla="*/ 40502 w 2929388"/>
                  <a:gd name="connsiteY1" fmla="*/ 249 h 928410"/>
                  <a:gd name="connsiteX2" fmla="*/ 1464694 w 2929388"/>
                  <a:gd name="connsiteY2" fmla="*/ 164962 h 928410"/>
                  <a:gd name="connsiteX3" fmla="*/ 2736593 w 2929388"/>
                  <a:gd name="connsiteY3" fmla="*/ 32746 h 928410"/>
                  <a:gd name="connsiteX4" fmla="*/ 2892996 w 2929388"/>
                  <a:gd name="connsiteY4" fmla="*/ 10365 h 928410"/>
                  <a:gd name="connsiteX5" fmla="*/ 2929388 w 2929388"/>
                  <a:gd name="connsiteY5" fmla="*/ 328092 h 928410"/>
                  <a:gd name="connsiteX6" fmla="*/ 2849103 w 2929388"/>
                  <a:gd name="connsiteY6" fmla="*/ 803087 h 928410"/>
                  <a:gd name="connsiteX7" fmla="*/ 1445730 w 2929388"/>
                  <a:gd name="connsiteY7" fmla="*/ 928410 h 928410"/>
                  <a:gd name="connsiteX8" fmla="*/ 80285 w 2929388"/>
                  <a:gd name="connsiteY8" fmla="*/ 803087 h 928410"/>
                  <a:gd name="connsiteX9" fmla="*/ 0 w 2929388"/>
                  <a:gd name="connsiteY9" fmla="*/ 328092 h 928410"/>
                  <a:gd name="connsiteX10" fmla="*/ 38236 w 2929388"/>
                  <a:gd name="connsiteY10" fmla="*/ 0 h 92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9388" h="928410">
                    <a:moveTo>
                      <a:pt x="38236" y="0"/>
                    </a:moveTo>
                    <a:lnTo>
                      <a:pt x="40502" y="249"/>
                    </a:lnTo>
                    <a:cubicBezTo>
                      <a:pt x="465536" y="105687"/>
                      <a:pt x="950252" y="164962"/>
                      <a:pt x="1464694" y="164962"/>
                    </a:cubicBezTo>
                    <a:cubicBezTo>
                      <a:pt x="1918892" y="164962"/>
                      <a:pt x="2349918" y="118757"/>
                      <a:pt x="2736593" y="32746"/>
                    </a:cubicBezTo>
                    <a:cubicBezTo>
                      <a:pt x="2788729" y="28638"/>
                      <a:pt x="2840843" y="21068"/>
                      <a:pt x="2892996" y="10365"/>
                    </a:cubicBezTo>
                    <a:cubicBezTo>
                      <a:pt x="2917427" y="112386"/>
                      <a:pt x="2929388" y="218843"/>
                      <a:pt x="2929388" y="328092"/>
                    </a:cubicBezTo>
                    <a:cubicBezTo>
                      <a:pt x="2929388" y="494525"/>
                      <a:pt x="2901629" y="654473"/>
                      <a:pt x="2849103" y="803087"/>
                    </a:cubicBezTo>
                    <a:cubicBezTo>
                      <a:pt x="2411952" y="866921"/>
                      <a:pt x="1927963" y="928410"/>
                      <a:pt x="1445730" y="928410"/>
                    </a:cubicBezTo>
                    <a:cubicBezTo>
                      <a:pt x="963497" y="928410"/>
                      <a:pt x="517436" y="866921"/>
                      <a:pt x="80285" y="803087"/>
                    </a:cubicBezTo>
                    <a:cubicBezTo>
                      <a:pt x="27759" y="654473"/>
                      <a:pt x="0" y="494525"/>
                      <a:pt x="0" y="328092"/>
                    </a:cubicBezTo>
                    <a:cubicBezTo>
                      <a:pt x="0" y="215192"/>
                      <a:pt x="12774" y="105274"/>
                      <a:pt x="38236" y="0"/>
                    </a:cubicBezTo>
                    <a:close/>
                  </a:path>
                </a:pathLst>
              </a:custGeom>
              <a:solidFill>
                <a:srgbClr val="344F56"/>
              </a:solidFill>
              <a:ln w="38100" cap="flat" cmpd="sng" algn="ctr">
                <a:noFill/>
                <a:prstDash val="solid"/>
                <a:miter lim="800000"/>
              </a:ln>
              <a:effectLst>
                <a:outerShdw blurRad="63500" algn="ctr" rotWithShape="0">
                  <a:prstClr val="black">
                    <a:alpha val="40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endParaRPr kumimoji="0" lang="zh-CN" altLang="en-US" sz="1707"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0"/>
              <p:cNvSpPr/>
              <p:nvPr/>
            </p:nvSpPr>
            <p:spPr>
              <a:xfrm>
                <a:off x="2345964" y="3463386"/>
                <a:ext cx="1939318" cy="296127"/>
              </a:xfrm>
              <a:custGeom>
                <a:avLst/>
                <a:gdLst>
                  <a:gd name="connsiteX0" fmla="*/ 0 w 1747836"/>
                  <a:gd name="connsiteY0" fmla="*/ 99883 h 199766"/>
                  <a:gd name="connsiteX1" fmla="*/ 873918 w 1747836"/>
                  <a:gd name="connsiteY1" fmla="*/ 0 h 199766"/>
                  <a:gd name="connsiteX2" fmla="*/ 1747836 w 1747836"/>
                  <a:gd name="connsiteY2" fmla="*/ 99883 h 199766"/>
                  <a:gd name="connsiteX3" fmla="*/ 873918 w 1747836"/>
                  <a:gd name="connsiteY3" fmla="*/ 199766 h 199766"/>
                  <a:gd name="connsiteX4" fmla="*/ 0 w 1747836"/>
                  <a:gd name="connsiteY4" fmla="*/ 99883 h 199766"/>
                  <a:gd name="connsiteX0-1" fmla="*/ 93 w 1747929"/>
                  <a:gd name="connsiteY0-2" fmla="*/ 99883 h 304541"/>
                  <a:gd name="connsiteX1-3" fmla="*/ 874011 w 1747929"/>
                  <a:gd name="connsiteY1-4" fmla="*/ 0 h 304541"/>
                  <a:gd name="connsiteX2-5" fmla="*/ 1747929 w 1747929"/>
                  <a:gd name="connsiteY2-6" fmla="*/ 99883 h 304541"/>
                  <a:gd name="connsiteX3-7" fmla="*/ 833530 w 1747929"/>
                  <a:gd name="connsiteY3-8" fmla="*/ 304541 h 304541"/>
                  <a:gd name="connsiteX4-9" fmla="*/ 93 w 1747929"/>
                  <a:gd name="connsiteY4-10" fmla="*/ 99883 h 304541"/>
                  <a:gd name="connsiteX0-11" fmla="*/ 48 w 1747884"/>
                  <a:gd name="connsiteY0-12" fmla="*/ 133220 h 337878"/>
                  <a:gd name="connsiteX1-13" fmla="*/ 862060 w 1747884"/>
                  <a:gd name="connsiteY1-14" fmla="*/ 0 h 337878"/>
                  <a:gd name="connsiteX2-15" fmla="*/ 1747884 w 1747884"/>
                  <a:gd name="connsiteY2-16" fmla="*/ 133220 h 337878"/>
                  <a:gd name="connsiteX3-17" fmla="*/ 833485 w 1747884"/>
                  <a:gd name="connsiteY3-18" fmla="*/ 337878 h 337878"/>
                  <a:gd name="connsiteX4-19" fmla="*/ 48 w 1747884"/>
                  <a:gd name="connsiteY4-20" fmla="*/ 133220 h 337878"/>
                  <a:gd name="connsiteX0-21" fmla="*/ 2146 w 1749982"/>
                  <a:gd name="connsiteY0-22" fmla="*/ 133220 h 337878"/>
                  <a:gd name="connsiteX1-23" fmla="*/ 864158 w 1749982"/>
                  <a:gd name="connsiteY1-24" fmla="*/ 0 h 337878"/>
                  <a:gd name="connsiteX2-25" fmla="*/ 1749982 w 1749982"/>
                  <a:gd name="connsiteY2-26" fmla="*/ 133220 h 337878"/>
                  <a:gd name="connsiteX3-27" fmla="*/ 835583 w 1749982"/>
                  <a:gd name="connsiteY3-28" fmla="*/ 337878 h 337878"/>
                  <a:gd name="connsiteX4-29" fmla="*/ 2146 w 1749982"/>
                  <a:gd name="connsiteY4-30" fmla="*/ 133220 h 337878"/>
                  <a:gd name="connsiteX0-31" fmla="*/ 0 w 1747836"/>
                  <a:gd name="connsiteY0-32" fmla="*/ 133220 h 337878"/>
                  <a:gd name="connsiteX1-33" fmla="*/ 862012 w 1747836"/>
                  <a:gd name="connsiteY1-34" fmla="*/ 0 h 337878"/>
                  <a:gd name="connsiteX2-35" fmla="*/ 1747836 w 1747836"/>
                  <a:gd name="connsiteY2-36" fmla="*/ 133220 h 337878"/>
                  <a:gd name="connsiteX3-37" fmla="*/ 833437 w 1747836"/>
                  <a:gd name="connsiteY3-38" fmla="*/ 337878 h 337878"/>
                  <a:gd name="connsiteX4-39" fmla="*/ 0 w 1747836"/>
                  <a:gd name="connsiteY4-40" fmla="*/ 133220 h 337878"/>
                  <a:gd name="connsiteX0-41" fmla="*/ 0 w 1747836"/>
                  <a:gd name="connsiteY0-42" fmla="*/ 133220 h 337878"/>
                  <a:gd name="connsiteX1-43" fmla="*/ 862012 w 1747836"/>
                  <a:gd name="connsiteY1-44" fmla="*/ 0 h 337878"/>
                  <a:gd name="connsiteX2-45" fmla="*/ 1747836 w 1747836"/>
                  <a:gd name="connsiteY2-46" fmla="*/ 133220 h 337878"/>
                  <a:gd name="connsiteX3-47" fmla="*/ 833437 w 1747836"/>
                  <a:gd name="connsiteY3-48" fmla="*/ 337878 h 337878"/>
                  <a:gd name="connsiteX4-49" fmla="*/ 0 w 1747836"/>
                  <a:gd name="connsiteY4-50" fmla="*/ 133220 h 337878"/>
                  <a:gd name="connsiteX0-51" fmla="*/ 0 w 1747836"/>
                  <a:gd name="connsiteY0-52" fmla="*/ 133220 h 337878"/>
                  <a:gd name="connsiteX1-53" fmla="*/ 862012 w 1747836"/>
                  <a:gd name="connsiteY1-54" fmla="*/ 0 h 337878"/>
                  <a:gd name="connsiteX2-55" fmla="*/ 1747836 w 1747836"/>
                  <a:gd name="connsiteY2-56" fmla="*/ 133220 h 337878"/>
                  <a:gd name="connsiteX3-57" fmla="*/ 833437 w 1747836"/>
                  <a:gd name="connsiteY3-58" fmla="*/ 337878 h 337878"/>
                  <a:gd name="connsiteX4-59" fmla="*/ 0 w 1747836"/>
                  <a:gd name="connsiteY4-60" fmla="*/ 133220 h 337878"/>
                  <a:gd name="connsiteX0-61" fmla="*/ 0 w 1747836"/>
                  <a:gd name="connsiteY0-62" fmla="*/ 133220 h 337878"/>
                  <a:gd name="connsiteX1-63" fmla="*/ 862012 w 1747836"/>
                  <a:gd name="connsiteY1-64" fmla="*/ 0 h 337878"/>
                  <a:gd name="connsiteX2-65" fmla="*/ 1747836 w 1747836"/>
                  <a:gd name="connsiteY2-66" fmla="*/ 133220 h 337878"/>
                  <a:gd name="connsiteX3-67" fmla="*/ 833437 w 1747836"/>
                  <a:gd name="connsiteY3-68" fmla="*/ 337878 h 337878"/>
                  <a:gd name="connsiteX4-69" fmla="*/ 0 w 1747836"/>
                  <a:gd name="connsiteY4-70" fmla="*/ 133220 h 337878"/>
                  <a:gd name="connsiteX0-71" fmla="*/ 0 w 1747836"/>
                  <a:gd name="connsiteY0-72" fmla="*/ 133220 h 338503"/>
                  <a:gd name="connsiteX1-73" fmla="*/ 862012 w 1747836"/>
                  <a:gd name="connsiteY1-74" fmla="*/ 0 h 338503"/>
                  <a:gd name="connsiteX2-75" fmla="*/ 1747836 w 1747836"/>
                  <a:gd name="connsiteY2-76" fmla="*/ 133220 h 338503"/>
                  <a:gd name="connsiteX3-77" fmla="*/ 833437 w 1747836"/>
                  <a:gd name="connsiteY3-78" fmla="*/ 337878 h 338503"/>
                  <a:gd name="connsiteX4-79" fmla="*/ 0 w 1747836"/>
                  <a:gd name="connsiteY4-80" fmla="*/ 133220 h 338503"/>
                  <a:gd name="connsiteX0-81" fmla="*/ 0 w 1747836"/>
                  <a:gd name="connsiteY0-82" fmla="*/ 133220 h 272914"/>
                  <a:gd name="connsiteX1-83" fmla="*/ 862012 w 1747836"/>
                  <a:gd name="connsiteY1-84" fmla="*/ 0 h 272914"/>
                  <a:gd name="connsiteX2-85" fmla="*/ 1747836 w 1747836"/>
                  <a:gd name="connsiteY2-86" fmla="*/ 133220 h 272914"/>
                  <a:gd name="connsiteX3-87" fmla="*/ 833437 w 1747836"/>
                  <a:gd name="connsiteY3-88" fmla="*/ 271897 h 272914"/>
                  <a:gd name="connsiteX4-89" fmla="*/ 0 w 1747836"/>
                  <a:gd name="connsiteY4-90" fmla="*/ 133220 h 272914"/>
                  <a:gd name="connsiteX0-91" fmla="*/ 0 w 1747836"/>
                  <a:gd name="connsiteY0-92" fmla="*/ 133220 h 335514"/>
                  <a:gd name="connsiteX1-93" fmla="*/ 862012 w 1747836"/>
                  <a:gd name="connsiteY1-94" fmla="*/ 0 h 335514"/>
                  <a:gd name="connsiteX2-95" fmla="*/ 1747836 w 1747836"/>
                  <a:gd name="connsiteY2-96" fmla="*/ 133220 h 335514"/>
                  <a:gd name="connsiteX3-97" fmla="*/ 835857 w 1747836"/>
                  <a:gd name="connsiteY3-98" fmla="*/ 334878 h 335514"/>
                  <a:gd name="connsiteX4-99" fmla="*/ 0 w 1747836"/>
                  <a:gd name="connsiteY4-100" fmla="*/ 133220 h 335514"/>
                  <a:gd name="connsiteX0-101" fmla="*/ 0 w 1772041"/>
                  <a:gd name="connsiteY0-102" fmla="*/ 133575 h 336043"/>
                  <a:gd name="connsiteX1-103" fmla="*/ 862012 w 1772041"/>
                  <a:gd name="connsiteY1-104" fmla="*/ 355 h 336043"/>
                  <a:gd name="connsiteX2-105" fmla="*/ 1772041 w 1772041"/>
                  <a:gd name="connsiteY2-106" fmla="*/ 169565 h 336043"/>
                  <a:gd name="connsiteX3-107" fmla="*/ 835857 w 1772041"/>
                  <a:gd name="connsiteY3-108" fmla="*/ 335233 h 336043"/>
                  <a:gd name="connsiteX4-109" fmla="*/ 0 w 1772041"/>
                  <a:gd name="connsiteY4-110" fmla="*/ 133575 h 336043"/>
                  <a:gd name="connsiteX0-111" fmla="*/ 0 w 1784143"/>
                  <a:gd name="connsiteY0-112" fmla="*/ 160230 h 335706"/>
                  <a:gd name="connsiteX1-113" fmla="*/ 874114 w 1784143"/>
                  <a:gd name="connsiteY1-114" fmla="*/ 18 h 335706"/>
                  <a:gd name="connsiteX2-115" fmla="*/ 1784143 w 1784143"/>
                  <a:gd name="connsiteY2-116" fmla="*/ 169228 h 335706"/>
                  <a:gd name="connsiteX3-117" fmla="*/ 847959 w 1784143"/>
                  <a:gd name="connsiteY3-118" fmla="*/ 334896 h 335706"/>
                  <a:gd name="connsiteX4-119" fmla="*/ 0 w 1784143"/>
                  <a:gd name="connsiteY4-120" fmla="*/ 160230 h 335706"/>
                  <a:gd name="connsiteX0-121" fmla="*/ 0 w 1776882"/>
                  <a:gd name="connsiteY0-122" fmla="*/ 160220 h 335678"/>
                  <a:gd name="connsiteX1-123" fmla="*/ 874114 w 1776882"/>
                  <a:gd name="connsiteY1-124" fmla="*/ 8 h 335678"/>
                  <a:gd name="connsiteX2-125" fmla="*/ 1776882 w 1776882"/>
                  <a:gd name="connsiteY2-126" fmla="*/ 166219 h 335678"/>
                  <a:gd name="connsiteX3-127" fmla="*/ 847959 w 1776882"/>
                  <a:gd name="connsiteY3-128" fmla="*/ 334886 h 335678"/>
                  <a:gd name="connsiteX4-129" fmla="*/ 0 w 1776882"/>
                  <a:gd name="connsiteY4-130" fmla="*/ 160220 h 3356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6882" h="335678">
                    <a:moveTo>
                      <a:pt x="0" y="160220"/>
                    </a:moveTo>
                    <a:cubicBezTo>
                      <a:pt x="4763" y="92001"/>
                      <a:pt x="577967" y="-992"/>
                      <a:pt x="874114" y="8"/>
                    </a:cubicBezTo>
                    <a:cubicBezTo>
                      <a:pt x="1170261" y="1008"/>
                      <a:pt x="1734020" y="72954"/>
                      <a:pt x="1776882" y="166219"/>
                    </a:cubicBezTo>
                    <a:cubicBezTo>
                      <a:pt x="1734020" y="221383"/>
                      <a:pt x="1321060" y="346793"/>
                      <a:pt x="847959" y="334886"/>
                    </a:cubicBezTo>
                    <a:cubicBezTo>
                      <a:pt x="365307" y="334886"/>
                      <a:pt x="35718" y="216533"/>
                      <a:pt x="0" y="160220"/>
                    </a:cubicBezTo>
                    <a:close/>
                  </a:path>
                </a:pathLst>
              </a:custGeom>
              <a:solidFill>
                <a:srgbClr val="344F56"/>
              </a:solidFill>
              <a:ln w="38100" cap="flat" cmpd="sng" algn="ctr">
                <a:noFill/>
                <a:prstDash val="solid"/>
                <a:miter lim="800000"/>
              </a:ln>
              <a:effectLst>
                <a:outerShdw blurRad="63500" algn="ctr" rotWithShape="0">
                  <a:prstClr val="black">
                    <a:alpha val="40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endParaRPr kumimoji="0" lang="zh-CN" altLang="en-US" sz="1707"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7" name="TextBox 11"/>
            <p:cNvSpPr txBox="1">
              <a:spLocks noChangeArrowheads="1"/>
            </p:cNvSpPr>
            <p:nvPr/>
          </p:nvSpPr>
          <p:spPr bwMode="auto">
            <a:xfrm flipH="1">
              <a:off x="4286522" y="2984351"/>
              <a:ext cx="1309688" cy="349968"/>
            </a:xfrm>
            <a:prstGeom prst="rect">
              <a:avLst/>
            </a:prstGeom>
            <a:noFill/>
            <a:ln>
              <a:noFill/>
            </a:ln>
            <a:effec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r>
                <a:rPr kumimoji="0" lang="en-US" altLang="zh-CN" sz="2275"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3</a:t>
              </a:r>
            </a:p>
          </p:txBody>
        </p:sp>
      </p:grpSp>
      <p:grpSp>
        <p:nvGrpSpPr>
          <p:cNvPr id="20" name="组合 19"/>
          <p:cNvGrpSpPr/>
          <p:nvPr/>
        </p:nvGrpSpPr>
        <p:grpSpPr>
          <a:xfrm>
            <a:off x="4581847" y="5620244"/>
            <a:ext cx="2340061" cy="995429"/>
            <a:chOff x="3946797" y="3368526"/>
            <a:chExt cx="1851025" cy="787400"/>
          </a:xfrm>
          <a:solidFill>
            <a:srgbClr val="344F56"/>
          </a:solidFill>
        </p:grpSpPr>
        <p:grpSp>
          <p:nvGrpSpPr>
            <p:cNvPr id="21" name="组合 4"/>
            <p:cNvGrpSpPr/>
            <p:nvPr/>
          </p:nvGrpSpPr>
          <p:grpSpPr bwMode="auto">
            <a:xfrm>
              <a:off x="3946797" y="3368526"/>
              <a:ext cx="1851025" cy="787400"/>
              <a:chOff x="2390105" y="4499508"/>
              <a:chExt cx="1850766" cy="1048162"/>
            </a:xfrm>
            <a:grpFill/>
          </p:grpSpPr>
          <p:sp>
            <p:nvSpPr>
              <p:cNvPr id="23" name="椭圆 2"/>
              <p:cNvSpPr/>
              <p:nvPr/>
            </p:nvSpPr>
            <p:spPr>
              <a:xfrm>
                <a:off x="2390105" y="4624189"/>
                <a:ext cx="1850766" cy="923481"/>
              </a:xfrm>
              <a:custGeom>
                <a:avLst/>
                <a:gdLst>
                  <a:gd name="connsiteX0" fmla="*/ 0 w 2768819"/>
                  <a:gd name="connsiteY0" fmla="*/ 0 h 989699"/>
                  <a:gd name="connsiteX1" fmla="*/ 1365445 w 2768819"/>
                  <a:gd name="connsiteY1" fmla="*/ 152500 h 989699"/>
                  <a:gd name="connsiteX2" fmla="*/ 2768819 w 2768819"/>
                  <a:gd name="connsiteY2" fmla="*/ 0 h 989699"/>
                  <a:gd name="connsiteX3" fmla="*/ 1384409 w 2768819"/>
                  <a:gd name="connsiteY3" fmla="*/ 989699 h 989699"/>
                  <a:gd name="connsiteX4" fmla="*/ 0 w 2768819"/>
                  <a:gd name="connsiteY4" fmla="*/ 0 h 989699"/>
                  <a:gd name="connsiteX0-1" fmla="*/ 0 w 2768819"/>
                  <a:gd name="connsiteY0-2" fmla="*/ 0 h 989699"/>
                  <a:gd name="connsiteX1-3" fmla="*/ 1365445 w 2768819"/>
                  <a:gd name="connsiteY1-4" fmla="*/ 152500 h 989699"/>
                  <a:gd name="connsiteX2-5" fmla="*/ 2768819 w 2768819"/>
                  <a:gd name="connsiteY2-6" fmla="*/ 0 h 989699"/>
                  <a:gd name="connsiteX3-7" fmla="*/ 1384409 w 2768819"/>
                  <a:gd name="connsiteY3-8" fmla="*/ 989699 h 989699"/>
                  <a:gd name="connsiteX4-9" fmla="*/ 0 w 2768819"/>
                  <a:gd name="connsiteY4-10" fmla="*/ 0 h 989699"/>
                  <a:gd name="connsiteX0-11" fmla="*/ 0 w 2768819"/>
                  <a:gd name="connsiteY0-12" fmla="*/ 0 h 989699"/>
                  <a:gd name="connsiteX1-13" fmla="*/ 1365445 w 2768819"/>
                  <a:gd name="connsiteY1-14" fmla="*/ 152500 h 989699"/>
                  <a:gd name="connsiteX2-15" fmla="*/ 2768819 w 2768819"/>
                  <a:gd name="connsiteY2-16" fmla="*/ 0 h 989699"/>
                  <a:gd name="connsiteX3-17" fmla="*/ 1384409 w 2768819"/>
                  <a:gd name="connsiteY3-18" fmla="*/ 989699 h 989699"/>
                  <a:gd name="connsiteX4-19" fmla="*/ 0 w 2768819"/>
                  <a:gd name="connsiteY4-20" fmla="*/ 0 h 9896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68819" h="989699">
                    <a:moveTo>
                      <a:pt x="0" y="0"/>
                    </a:moveTo>
                    <a:cubicBezTo>
                      <a:pt x="380260" y="70629"/>
                      <a:pt x="883212" y="152500"/>
                      <a:pt x="1365445" y="152500"/>
                    </a:cubicBezTo>
                    <a:cubicBezTo>
                      <a:pt x="1847678" y="152500"/>
                      <a:pt x="2284258" y="91012"/>
                      <a:pt x="2768819" y="0"/>
                    </a:cubicBezTo>
                    <a:cubicBezTo>
                      <a:pt x="2572779" y="576015"/>
                      <a:pt x="2026905" y="989699"/>
                      <a:pt x="1384409" y="989699"/>
                    </a:cubicBezTo>
                    <a:cubicBezTo>
                      <a:pt x="741914" y="989699"/>
                      <a:pt x="196039" y="576015"/>
                      <a:pt x="0" y="0"/>
                    </a:cubicBezTo>
                    <a:close/>
                  </a:path>
                </a:pathLst>
              </a:custGeom>
              <a:grpFill/>
              <a:ln w="38100" cap="flat" cmpd="sng" algn="ctr">
                <a:noFill/>
                <a:prstDash val="solid"/>
                <a:miter lim="800000"/>
              </a:ln>
              <a:effectLst>
                <a:outerShdw blurRad="63500" algn="ctr" rotWithShape="0">
                  <a:prstClr val="black">
                    <a:alpha val="40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endParaRPr kumimoji="0" lang="zh-CN" altLang="en-US" sz="1707"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椭圆 10"/>
              <p:cNvSpPr/>
              <p:nvPr/>
            </p:nvSpPr>
            <p:spPr>
              <a:xfrm>
                <a:off x="2390105" y="4499508"/>
                <a:ext cx="1850766" cy="268381"/>
              </a:xfrm>
              <a:custGeom>
                <a:avLst/>
                <a:gdLst>
                  <a:gd name="connsiteX0" fmla="*/ 0 w 1747836"/>
                  <a:gd name="connsiteY0" fmla="*/ 99883 h 199766"/>
                  <a:gd name="connsiteX1" fmla="*/ 873918 w 1747836"/>
                  <a:gd name="connsiteY1" fmla="*/ 0 h 199766"/>
                  <a:gd name="connsiteX2" fmla="*/ 1747836 w 1747836"/>
                  <a:gd name="connsiteY2" fmla="*/ 99883 h 199766"/>
                  <a:gd name="connsiteX3" fmla="*/ 873918 w 1747836"/>
                  <a:gd name="connsiteY3" fmla="*/ 199766 h 199766"/>
                  <a:gd name="connsiteX4" fmla="*/ 0 w 1747836"/>
                  <a:gd name="connsiteY4" fmla="*/ 99883 h 199766"/>
                  <a:gd name="connsiteX0-1" fmla="*/ 93 w 1747929"/>
                  <a:gd name="connsiteY0-2" fmla="*/ 99883 h 304541"/>
                  <a:gd name="connsiteX1-3" fmla="*/ 874011 w 1747929"/>
                  <a:gd name="connsiteY1-4" fmla="*/ 0 h 304541"/>
                  <a:gd name="connsiteX2-5" fmla="*/ 1747929 w 1747929"/>
                  <a:gd name="connsiteY2-6" fmla="*/ 99883 h 304541"/>
                  <a:gd name="connsiteX3-7" fmla="*/ 833530 w 1747929"/>
                  <a:gd name="connsiteY3-8" fmla="*/ 304541 h 304541"/>
                  <a:gd name="connsiteX4-9" fmla="*/ 93 w 1747929"/>
                  <a:gd name="connsiteY4-10" fmla="*/ 99883 h 304541"/>
                  <a:gd name="connsiteX0-11" fmla="*/ 48 w 1747884"/>
                  <a:gd name="connsiteY0-12" fmla="*/ 133220 h 337878"/>
                  <a:gd name="connsiteX1-13" fmla="*/ 862060 w 1747884"/>
                  <a:gd name="connsiteY1-14" fmla="*/ 0 h 337878"/>
                  <a:gd name="connsiteX2-15" fmla="*/ 1747884 w 1747884"/>
                  <a:gd name="connsiteY2-16" fmla="*/ 133220 h 337878"/>
                  <a:gd name="connsiteX3-17" fmla="*/ 833485 w 1747884"/>
                  <a:gd name="connsiteY3-18" fmla="*/ 337878 h 337878"/>
                  <a:gd name="connsiteX4-19" fmla="*/ 48 w 1747884"/>
                  <a:gd name="connsiteY4-20" fmla="*/ 133220 h 337878"/>
                  <a:gd name="connsiteX0-21" fmla="*/ 2146 w 1749982"/>
                  <a:gd name="connsiteY0-22" fmla="*/ 133220 h 337878"/>
                  <a:gd name="connsiteX1-23" fmla="*/ 864158 w 1749982"/>
                  <a:gd name="connsiteY1-24" fmla="*/ 0 h 337878"/>
                  <a:gd name="connsiteX2-25" fmla="*/ 1749982 w 1749982"/>
                  <a:gd name="connsiteY2-26" fmla="*/ 133220 h 337878"/>
                  <a:gd name="connsiteX3-27" fmla="*/ 835583 w 1749982"/>
                  <a:gd name="connsiteY3-28" fmla="*/ 337878 h 337878"/>
                  <a:gd name="connsiteX4-29" fmla="*/ 2146 w 1749982"/>
                  <a:gd name="connsiteY4-30" fmla="*/ 133220 h 337878"/>
                  <a:gd name="connsiteX0-31" fmla="*/ 0 w 1747836"/>
                  <a:gd name="connsiteY0-32" fmla="*/ 133220 h 337878"/>
                  <a:gd name="connsiteX1-33" fmla="*/ 862012 w 1747836"/>
                  <a:gd name="connsiteY1-34" fmla="*/ 0 h 337878"/>
                  <a:gd name="connsiteX2-35" fmla="*/ 1747836 w 1747836"/>
                  <a:gd name="connsiteY2-36" fmla="*/ 133220 h 337878"/>
                  <a:gd name="connsiteX3-37" fmla="*/ 833437 w 1747836"/>
                  <a:gd name="connsiteY3-38" fmla="*/ 337878 h 337878"/>
                  <a:gd name="connsiteX4-39" fmla="*/ 0 w 1747836"/>
                  <a:gd name="connsiteY4-40" fmla="*/ 133220 h 337878"/>
                  <a:gd name="connsiteX0-41" fmla="*/ 0 w 1747836"/>
                  <a:gd name="connsiteY0-42" fmla="*/ 133220 h 337878"/>
                  <a:gd name="connsiteX1-43" fmla="*/ 862012 w 1747836"/>
                  <a:gd name="connsiteY1-44" fmla="*/ 0 h 337878"/>
                  <a:gd name="connsiteX2-45" fmla="*/ 1747836 w 1747836"/>
                  <a:gd name="connsiteY2-46" fmla="*/ 133220 h 337878"/>
                  <a:gd name="connsiteX3-47" fmla="*/ 833437 w 1747836"/>
                  <a:gd name="connsiteY3-48" fmla="*/ 337878 h 337878"/>
                  <a:gd name="connsiteX4-49" fmla="*/ 0 w 1747836"/>
                  <a:gd name="connsiteY4-50" fmla="*/ 133220 h 337878"/>
                  <a:gd name="connsiteX0-51" fmla="*/ 0 w 1747836"/>
                  <a:gd name="connsiteY0-52" fmla="*/ 133220 h 337878"/>
                  <a:gd name="connsiteX1-53" fmla="*/ 862012 w 1747836"/>
                  <a:gd name="connsiteY1-54" fmla="*/ 0 h 337878"/>
                  <a:gd name="connsiteX2-55" fmla="*/ 1747836 w 1747836"/>
                  <a:gd name="connsiteY2-56" fmla="*/ 133220 h 337878"/>
                  <a:gd name="connsiteX3-57" fmla="*/ 833437 w 1747836"/>
                  <a:gd name="connsiteY3-58" fmla="*/ 337878 h 337878"/>
                  <a:gd name="connsiteX4-59" fmla="*/ 0 w 1747836"/>
                  <a:gd name="connsiteY4-60" fmla="*/ 133220 h 337878"/>
                  <a:gd name="connsiteX0-61" fmla="*/ 0 w 1747836"/>
                  <a:gd name="connsiteY0-62" fmla="*/ 133220 h 337878"/>
                  <a:gd name="connsiteX1-63" fmla="*/ 862012 w 1747836"/>
                  <a:gd name="connsiteY1-64" fmla="*/ 0 h 337878"/>
                  <a:gd name="connsiteX2-65" fmla="*/ 1747836 w 1747836"/>
                  <a:gd name="connsiteY2-66" fmla="*/ 133220 h 337878"/>
                  <a:gd name="connsiteX3-67" fmla="*/ 833437 w 1747836"/>
                  <a:gd name="connsiteY3-68" fmla="*/ 337878 h 337878"/>
                  <a:gd name="connsiteX4-69" fmla="*/ 0 w 1747836"/>
                  <a:gd name="connsiteY4-70" fmla="*/ 133220 h 337878"/>
                  <a:gd name="connsiteX0-71" fmla="*/ 0 w 1747836"/>
                  <a:gd name="connsiteY0-72" fmla="*/ 133220 h 338503"/>
                  <a:gd name="connsiteX1-73" fmla="*/ 862012 w 1747836"/>
                  <a:gd name="connsiteY1-74" fmla="*/ 0 h 338503"/>
                  <a:gd name="connsiteX2-75" fmla="*/ 1747836 w 1747836"/>
                  <a:gd name="connsiteY2-76" fmla="*/ 133220 h 338503"/>
                  <a:gd name="connsiteX3-77" fmla="*/ 833437 w 1747836"/>
                  <a:gd name="connsiteY3-78" fmla="*/ 337878 h 338503"/>
                  <a:gd name="connsiteX4-79" fmla="*/ 0 w 1747836"/>
                  <a:gd name="connsiteY4-80" fmla="*/ 133220 h 338503"/>
                  <a:gd name="connsiteX0-81" fmla="*/ 0 w 1800801"/>
                  <a:gd name="connsiteY0-82" fmla="*/ 133363 h 338739"/>
                  <a:gd name="connsiteX1-83" fmla="*/ 862012 w 1800801"/>
                  <a:gd name="connsiteY1-84" fmla="*/ 143 h 338739"/>
                  <a:gd name="connsiteX2-85" fmla="*/ 1800801 w 1800801"/>
                  <a:gd name="connsiteY2-86" fmla="*/ 155588 h 338739"/>
                  <a:gd name="connsiteX3-87" fmla="*/ 833437 w 1800801"/>
                  <a:gd name="connsiteY3-88" fmla="*/ 338021 h 338739"/>
                  <a:gd name="connsiteX4-89" fmla="*/ 0 w 1800801"/>
                  <a:gd name="connsiteY4-90" fmla="*/ 133363 h 338739"/>
                  <a:gd name="connsiteX0-91" fmla="*/ 0 w 1853766"/>
                  <a:gd name="connsiteY0-92" fmla="*/ 174606 h 338707"/>
                  <a:gd name="connsiteX1-93" fmla="*/ 914977 w 1853766"/>
                  <a:gd name="connsiteY1-94" fmla="*/ 111 h 338707"/>
                  <a:gd name="connsiteX2-95" fmla="*/ 1853766 w 1853766"/>
                  <a:gd name="connsiteY2-96" fmla="*/ 155556 h 338707"/>
                  <a:gd name="connsiteX3-97" fmla="*/ 886402 w 1853766"/>
                  <a:gd name="connsiteY3-98" fmla="*/ 337989 h 338707"/>
                  <a:gd name="connsiteX4-99" fmla="*/ 0 w 1853766"/>
                  <a:gd name="connsiteY4-100" fmla="*/ 174606 h 338707"/>
                  <a:gd name="connsiteX0-101" fmla="*/ 0 w 1869655"/>
                  <a:gd name="connsiteY0-102" fmla="*/ 174521 h 338672"/>
                  <a:gd name="connsiteX1-103" fmla="*/ 914977 w 1869655"/>
                  <a:gd name="connsiteY1-104" fmla="*/ 26 h 338672"/>
                  <a:gd name="connsiteX2-105" fmla="*/ 1869655 w 1869655"/>
                  <a:gd name="connsiteY2-106" fmla="*/ 164996 h 338672"/>
                  <a:gd name="connsiteX3-107" fmla="*/ 886402 w 1869655"/>
                  <a:gd name="connsiteY3-108" fmla="*/ 337904 h 338672"/>
                  <a:gd name="connsiteX4-109" fmla="*/ 0 w 1869655"/>
                  <a:gd name="connsiteY4-110" fmla="*/ 174521 h 338672"/>
                  <a:gd name="connsiteX0-111" fmla="*/ 0 w 1869655"/>
                  <a:gd name="connsiteY0-112" fmla="*/ 174521 h 338672"/>
                  <a:gd name="connsiteX1-113" fmla="*/ 914977 w 1869655"/>
                  <a:gd name="connsiteY1-114" fmla="*/ 26 h 338672"/>
                  <a:gd name="connsiteX2-115" fmla="*/ 1869655 w 1869655"/>
                  <a:gd name="connsiteY2-116" fmla="*/ 164996 h 338672"/>
                  <a:gd name="connsiteX3-117" fmla="*/ 886402 w 1869655"/>
                  <a:gd name="connsiteY3-118" fmla="*/ 337904 h 338672"/>
                  <a:gd name="connsiteX4-119" fmla="*/ 0 w 1869655"/>
                  <a:gd name="connsiteY4-120" fmla="*/ 174521 h 338672"/>
                  <a:gd name="connsiteX0-121" fmla="*/ 0 w 1869655"/>
                  <a:gd name="connsiteY0-122" fmla="*/ 174521 h 341829"/>
                  <a:gd name="connsiteX1-123" fmla="*/ 914977 w 1869655"/>
                  <a:gd name="connsiteY1-124" fmla="*/ 26 h 341829"/>
                  <a:gd name="connsiteX2-125" fmla="*/ 1869655 w 1869655"/>
                  <a:gd name="connsiteY2-126" fmla="*/ 164996 h 341829"/>
                  <a:gd name="connsiteX3-127" fmla="*/ 894347 w 1869655"/>
                  <a:gd name="connsiteY3-128" fmla="*/ 341079 h 341829"/>
                  <a:gd name="connsiteX4-129" fmla="*/ 0 w 1869655"/>
                  <a:gd name="connsiteY4-130" fmla="*/ 174521 h 341829"/>
                  <a:gd name="connsiteX0-131" fmla="*/ 0 w 1869655"/>
                  <a:gd name="connsiteY0-132" fmla="*/ 155479 h 322787"/>
                  <a:gd name="connsiteX1-133" fmla="*/ 896440 w 1869655"/>
                  <a:gd name="connsiteY1-134" fmla="*/ 34 h 322787"/>
                  <a:gd name="connsiteX2-135" fmla="*/ 1869655 w 1869655"/>
                  <a:gd name="connsiteY2-136" fmla="*/ 145954 h 322787"/>
                  <a:gd name="connsiteX3-137" fmla="*/ 894347 w 1869655"/>
                  <a:gd name="connsiteY3-138" fmla="*/ 322037 h 322787"/>
                  <a:gd name="connsiteX4-139" fmla="*/ 0 w 1869655"/>
                  <a:gd name="connsiteY4-140" fmla="*/ 155479 h 322787"/>
                  <a:gd name="connsiteX0-141" fmla="*/ 0 w 1869655"/>
                  <a:gd name="connsiteY0-142" fmla="*/ 155479 h 322787"/>
                  <a:gd name="connsiteX1-143" fmla="*/ 896440 w 1869655"/>
                  <a:gd name="connsiteY1-144" fmla="*/ 34 h 322787"/>
                  <a:gd name="connsiteX2-145" fmla="*/ 1869655 w 1869655"/>
                  <a:gd name="connsiteY2-146" fmla="*/ 145954 h 322787"/>
                  <a:gd name="connsiteX3-147" fmla="*/ 894347 w 1869655"/>
                  <a:gd name="connsiteY3-148" fmla="*/ 322037 h 322787"/>
                  <a:gd name="connsiteX4-149" fmla="*/ 0 w 1869655"/>
                  <a:gd name="connsiteY4-150" fmla="*/ 155479 h 322787"/>
                  <a:gd name="connsiteX0-151" fmla="*/ 0 w 1856414"/>
                  <a:gd name="connsiteY0-152" fmla="*/ 155741 h 322974"/>
                  <a:gd name="connsiteX1-153" fmla="*/ 896440 w 1856414"/>
                  <a:gd name="connsiteY1-154" fmla="*/ 296 h 322974"/>
                  <a:gd name="connsiteX2-155" fmla="*/ 1856414 w 1856414"/>
                  <a:gd name="connsiteY2-156" fmla="*/ 130341 h 322974"/>
                  <a:gd name="connsiteX3-157" fmla="*/ 894347 w 1856414"/>
                  <a:gd name="connsiteY3-158" fmla="*/ 322299 h 322974"/>
                  <a:gd name="connsiteX4-159" fmla="*/ 0 w 1856414"/>
                  <a:gd name="connsiteY4-160" fmla="*/ 155741 h 322974"/>
                  <a:gd name="connsiteX0-161" fmla="*/ 0 w 1859062"/>
                  <a:gd name="connsiteY0-162" fmla="*/ 155479 h 322787"/>
                  <a:gd name="connsiteX1-163" fmla="*/ 896440 w 1859062"/>
                  <a:gd name="connsiteY1-164" fmla="*/ 34 h 322787"/>
                  <a:gd name="connsiteX2-165" fmla="*/ 1859062 w 1859062"/>
                  <a:gd name="connsiteY2-166" fmla="*/ 145954 h 322787"/>
                  <a:gd name="connsiteX3-167" fmla="*/ 894347 w 1859062"/>
                  <a:gd name="connsiteY3-168" fmla="*/ 322037 h 322787"/>
                  <a:gd name="connsiteX4-169" fmla="*/ 0 w 1859062"/>
                  <a:gd name="connsiteY4-170" fmla="*/ 155479 h 322787"/>
                  <a:gd name="connsiteX0-171" fmla="*/ 0 w 1861710"/>
                  <a:gd name="connsiteY0-172" fmla="*/ 155445 h 322807"/>
                  <a:gd name="connsiteX1-173" fmla="*/ 896440 w 1861710"/>
                  <a:gd name="connsiteY1-174" fmla="*/ 0 h 322807"/>
                  <a:gd name="connsiteX2-175" fmla="*/ 1861710 w 1861710"/>
                  <a:gd name="connsiteY2-176" fmla="*/ 155445 h 322807"/>
                  <a:gd name="connsiteX3-177" fmla="*/ 894347 w 1861710"/>
                  <a:gd name="connsiteY3-178" fmla="*/ 322003 h 322807"/>
                  <a:gd name="connsiteX4-179" fmla="*/ 0 w 1861710"/>
                  <a:gd name="connsiteY4-180" fmla="*/ 155445 h 322807"/>
                  <a:gd name="connsiteX0-181" fmla="*/ 0 w 1861710"/>
                  <a:gd name="connsiteY0-182" fmla="*/ 155445 h 322807"/>
                  <a:gd name="connsiteX1-183" fmla="*/ 896440 w 1861710"/>
                  <a:gd name="connsiteY1-184" fmla="*/ 0 h 322807"/>
                  <a:gd name="connsiteX2-185" fmla="*/ 1861710 w 1861710"/>
                  <a:gd name="connsiteY2-186" fmla="*/ 155445 h 322807"/>
                  <a:gd name="connsiteX3-187" fmla="*/ 894347 w 1861710"/>
                  <a:gd name="connsiteY3-188" fmla="*/ 322003 h 322807"/>
                  <a:gd name="connsiteX4-189" fmla="*/ 0 w 1861710"/>
                  <a:gd name="connsiteY4-190" fmla="*/ 155445 h 322807"/>
                  <a:gd name="connsiteX0-191" fmla="*/ 0 w 1861715"/>
                  <a:gd name="connsiteY0-192" fmla="*/ 155445 h 322807"/>
                  <a:gd name="connsiteX1-193" fmla="*/ 896440 w 1861715"/>
                  <a:gd name="connsiteY1-194" fmla="*/ 0 h 322807"/>
                  <a:gd name="connsiteX2-195" fmla="*/ 1861710 w 1861715"/>
                  <a:gd name="connsiteY2-196" fmla="*/ 155445 h 322807"/>
                  <a:gd name="connsiteX3-197" fmla="*/ 894347 w 1861715"/>
                  <a:gd name="connsiteY3-198" fmla="*/ 322003 h 322807"/>
                  <a:gd name="connsiteX4-199" fmla="*/ 0 w 1861715"/>
                  <a:gd name="connsiteY4-200" fmla="*/ 155445 h 322807"/>
                  <a:gd name="connsiteX0-201" fmla="*/ 0 w 1861710"/>
                  <a:gd name="connsiteY0-202" fmla="*/ 155445 h 322807"/>
                  <a:gd name="connsiteX1-203" fmla="*/ 896440 w 1861710"/>
                  <a:gd name="connsiteY1-204" fmla="*/ 0 h 322807"/>
                  <a:gd name="connsiteX2-205" fmla="*/ 1861710 w 1861710"/>
                  <a:gd name="connsiteY2-206" fmla="*/ 155445 h 322807"/>
                  <a:gd name="connsiteX3-207" fmla="*/ 894347 w 1861710"/>
                  <a:gd name="connsiteY3-208" fmla="*/ 322003 h 322807"/>
                  <a:gd name="connsiteX4-209" fmla="*/ 0 w 1861710"/>
                  <a:gd name="connsiteY4-210" fmla="*/ 155445 h 322807"/>
                  <a:gd name="connsiteX0-211" fmla="*/ 0 w 1857737"/>
                  <a:gd name="connsiteY0-212" fmla="*/ 155448 h 322825"/>
                  <a:gd name="connsiteX1-213" fmla="*/ 896440 w 1857737"/>
                  <a:gd name="connsiteY1-214" fmla="*/ 3 h 322825"/>
                  <a:gd name="connsiteX2-215" fmla="*/ 1857737 w 1857737"/>
                  <a:gd name="connsiteY2-216" fmla="*/ 157829 h 322825"/>
                  <a:gd name="connsiteX3-217" fmla="*/ 894347 w 1857737"/>
                  <a:gd name="connsiteY3-218" fmla="*/ 322006 h 322825"/>
                  <a:gd name="connsiteX4-219" fmla="*/ 0 w 1857737"/>
                  <a:gd name="connsiteY4-220" fmla="*/ 155448 h 322825"/>
                  <a:gd name="connsiteX0-221" fmla="*/ 0 w 1853765"/>
                  <a:gd name="connsiteY0-222" fmla="*/ 155448 h 322825"/>
                  <a:gd name="connsiteX1-223" fmla="*/ 892468 w 1853765"/>
                  <a:gd name="connsiteY1-224" fmla="*/ 3 h 322825"/>
                  <a:gd name="connsiteX2-225" fmla="*/ 1853765 w 1853765"/>
                  <a:gd name="connsiteY2-226" fmla="*/ 157829 h 322825"/>
                  <a:gd name="connsiteX3-227" fmla="*/ 890375 w 1853765"/>
                  <a:gd name="connsiteY3-228" fmla="*/ 322006 h 322825"/>
                  <a:gd name="connsiteX4-229" fmla="*/ 0 w 1853765"/>
                  <a:gd name="connsiteY4-230" fmla="*/ 155448 h 322825"/>
                  <a:gd name="connsiteX0-231" fmla="*/ 0 w 1855751"/>
                  <a:gd name="connsiteY0-232" fmla="*/ 153078 h 322836"/>
                  <a:gd name="connsiteX1-233" fmla="*/ 894454 w 1855751"/>
                  <a:gd name="connsiteY1-234" fmla="*/ 14 h 322836"/>
                  <a:gd name="connsiteX2-235" fmla="*/ 1855751 w 1855751"/>
                  <a:gd name="connsiteY2-236" fmla="*/ 157840 h 322836"/>
                  <a:gd name="connsiteX3-237" fmla="*/ 892361 w 1855751"/>
                  <a:gd name="connsiteY3-238" fmla="*/ 322017 h 322836"/>
                  <a:gd name="connsiteX4-239" fmla="*/ 0 w 1855751"/>
                  <a:gd name="connsiteY4-240" fmla="*/ 153078 h 322836"/>
                  <a:gd name="connsiteX0-241" fmla="*/ 0 w 1855751"/>
                  <a:gd name="connsiteY0-242" fmla="*/ 153077 h 322835"/>
                  <a:gd name="connsiteX1-243" fmla="*/ 894454 w 1855751"/>
                  <a:gd name="connsiteY1-244" fmla="*/ 13 h 322835"/>
                  <a:gd name="connsiteX2-245" fmla="*/ 1855751 w 1855751"/>
                  <a:gd name="connsiteY2-246" fmla="*/ 157839 h 322835"/>
                  <a:gd name="connsiteX3-247" fmla="*/ 892361 w 1855751"/>
                  <a:gd name="connsiteY3-248" fmla="*/ 322016 h 322835"/>
                  <a:gd name="connsiteX4-249" fmla="*/ 0 w 1855751"/>
                  <a:gd name="connsiteY4-250" fmla="*/ 153077 h 32283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55751" h="322835">
                    <a:moveTo>
                      <a:pt x="0" y="153077"/>
                    </a:moveTo>
                    <a:cubicBezTo>
                      <a:pt x="33893" y="35645"/>
                      <a:pt x="585162" y="-781"/>
                      <a:pt x="894454" y="13"/>
                    </a:cubicBezTo>
                    <a:cubicBezTo>
                      <a:pt x="1203746" y="807"/>
                      <a:pt x="1842019" y="48699"/>
                      <a:pt x="1855751" y="157839"/>
                    </a:cubicBezTo>
                    <a:cubicBezTo>
                      <a:pt x="1812889" y="213003"/>
                      <a:pt x="1365462" y="333923"/>
                      <a:pt x="892361" y="322016"/>
                    </a:cubicBezTo>
                    <a:cubicBezTo>
                      <a:pt x="409709" y="322016"/>
                      <a:pt x="75442" y="209390"/>
                      <a:pt x="0" y="153077"/>
                    </a:cubicBezTo>
                    <a:close/>
                  </a:path>
                </a:pathLst>
              </a:custGeom>
              <a:grpFill/>
              <a:ln w="38100" cap="flat" cmpd="sng" algn="ctr">
                <a:noFill/>
                <a:prstDash val="solid"/>
                <a:miter lim="800000"/>
              </a:ln>
              <a:effectLst>
                <a:outerShdw blurRad="63500" algn="ctr" rotWithShape="0">
                  <a:prstClr val="black">
                    <a:alpha val="40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endParaRPr kumimoji="0" lang="zh-CN" altLang="en-US" sz="1707"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2" name="TextBox 11"/>
            <p:cNvSpPr txBox="1">
              <a:spLocks noChangeArrowheads="1"/>
            </p:cNvSpPr>
            <p:nvPr/>
          </p:nvSpPr>
          <p:spPr bwMode="auto">
            <a:xfrm flipH="1">
              <a:off x="4286522" y="3652689"/>
              <a:ext cx="1309688" cy="349968"/>
            </a:xfrm>
            <a:prstGeom prst="rect">
              <a:avLst/>
            </a:prstGeom>
            <a:noFill/>
            <a:ln>
              <a:noFill/>
            </a:ln>
            <a:effec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r>
                <a:rPr kumimoji="0" lang="en-US" altLang="zh-CN" sz="2275"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4</a:t>
              </a:r>
            </a:p>
          </p:txBody>
        </p:sp>
      </p:grpSp>
      <p:grpSp>
        <p:nvGrpSpPr>
          <p:cNvPr id="25" name="组合 24"/>
          <p:cNvGrpSpPr/>
          <p:nvPr/>
        </p:nvGrpSpPr>
        <p:grpSpPr>
          <a:xfrm>
            <a:off x="4923020" y="3264129"/>
            <a:ext cx="1744009" cy="645127"/>
            <a:chOff x="4216672" y="1504801"/>
            <a:chExt cx="1379538" cy="510305"/>
          </a:xfrm>
        </p:grpSpPr>
        <p:sp>
          <p:nvSpPr>
            <p:cNvPr id="26" name="椭圆 4"/>
            <p:cNvSpPr/>
            <p:nvPr/>
          </p:nvSpPr>
          <p:spPr bwMode="auto">
            <a:xfrm>
              <a:off x="4216672" y="1504801"/>
              <a:ext cx="1304925" cy="474663"/>
            </a:xfrm>
            <a:custGeom>
              <a:avLst/>
              <a:gdLst>
                <a:gd name="connsiteX0" fmla="*/ 1027019 w 2120411"/>
                <a:gd name="connsiteY0" fmla="*/ 5 h 676678"/>
                <a:gd name="connsiteX1" fmla="*/ 2120411 w 2120411"/>
                <a:gd name="connsiteY1" fmla="*/ 492487 h 676678"/>
                <a:gd name="connsiteX2" fmla="*/ 1027019 w 2120411"/>
                <a:gd name="connsiteY2" fmla="*/ 676678 h 676678"/>
                <a:gd name="connsiteX3" fmla="*/ 0 w 2120411"/>
                <a:gd name="connsiteY3" fmla="*/ 485693 h 676678"/>
                <a:gd name="connsiteX4" fmla="*/ 1027019 w 2120411"/>
                <a:gd name="connsiteY4" fmla="*/ 5 h 676678"/>
                <a:gd name="connsiteX0-1" fmla="*/ 1027019 w 2120411"/>
                <a:gd name="connsiteY0-2" fmla="*/ 5 h 676678"/>
                <a:gd name="connsiteX1-3" fmla="*/ 2120411 w 2120411"/>
                <a:gd name="connsiteY1-4" fmla="*/ 492487 h 676678"/>
                <a:gd name="connsiteX2-5" fmla="*/ 1027019 w 2120411"/>
                <a:gd name="connsiteY2-6" fmla="*/ 676678 h 676678"/>
                <a:gd name="connsiteX3-7" fmla="*/ 0 w 2120411"/>
                <a:gd name="connsiteY3-8" fmla="*/ 485693 h 676678"/>
                <a:gd name="connsiteX4-9" fmla="*/ 1027019 w 2120411"/>
                <a:gd name="connsiteY4-10" fmla="*/ 5 h 676678"/>
                <a:gd name="connsiteX0-11" fmla="*/ 1027019 w 2054038"/>
                <a:gd name="connsiteY0-12" fmla="*/ 5 h 676678"/>
                <a:gd name="connsiteX1-13" fmla="*/ 2054038 w 2054038"/>
                <a:gd name="connsiteY1-14" fmla="*/ 492487 h 676678"/>
                <a:gd name="connsiteX2-15" fmla="*/ 1027019 w 2054038"/>
                <a:gd name="connsiteY2-16" fmla="*/ 676678 h 676678"/>
                <a:gd name="connsiteX3-17" fmla="*/ 0 w 2054038"/>
                <a:gd name="connsiteY3-18" fmla="*/ 485693 h 676678"/>
                <a:gd name="connsiteX4-19" fmla="*/ 1027019 w 2054038"/>
                <a:gd name="connsiteY4-20" fmla="*/ 5 h 676678"/>
                <a:gd name="connsiteX0-21" fmla="*/ 1027019 w 2054038"/>
                <a:gd name="connsiteY0-22" fmla="*/ 5 h 676678"/>
                <a:gd name="connsiteX1-23" fmla="*/ 2054038 w 2054038"/>
                <a:gd name="connsiteY1-24" fmla="*/ 492487 h 676678"/>
                <a:gd name="connsiteX2-25" fmla="*/ 1027019 w 2054038"/>
                <a:gd name="connsiteY2-26" fmla="*/ 676678 h 676678"/>
                <a:gd name="connsiteX3-27" fmla="*/ 0 w 2054038"/>
                <a:gd name="connsiteY3-28" fmla="*/ 485693 h 676678"/>
                <a:gd name="connsiteX4-29" fmla="*/ 1027019 w 2054038"/>
                <a:gd name="connsiteY4-30" fmla="*/ 5 h 676678"/>
                <a:gd name="connsiteX0-31" fmla="*/ 1027019 w 2054038"/>
                <a:gd name="connsiteY0-32" fmla="*/ 5 h 676678"/>
                <a:gd name="connsiteX1-33" fmla="*/ 2054038 w 2054038"/>
                <a:gd name="connsiteY1-34" fmla="*/ 492487 h 676678"/>
                <a:gd name="connsiteX2-35" fmla="*/ 1027019 w 2054038"/>
                <a:gd name="connsiteY2-36" fmla="*/ 676678 h 676678"/>
                <a:gd name="connsiteX3-37" fmla="*/ 0 w 2054038"/>
                <a:gd name="connsiteY3-38" fmla="*/ 485693 h 676678"/>
                <a:gd name="connsiteX4-39" fmla="*/ 1027019 w 2054038"/>
                <a:gd name="connsiteY4-40" fmla="*/ 5 h 676678"/>
                <a:gd name="connsiteX0-41" fmla="*/ 1027019 w 2054038"/>
                <a:gd name="connsiteY0-42" fmla="*/ 476 h 677149"/>
                <a:gd name="connsiteX1-43" fmla="*/ 2054038 w 2054038"/>
                <a:gd name="connsiteY1-44" fmla="*/ 492958 h 677149"/>
                <a:gd name="connsiteX2-45" fmla="*/ 1027019 w 2054038"/>
                <a:gd name="connsiteY2-46" fmla="*/ 677149 h 677149"/>
                <a:gd name="connsiteX3-47" fmla="*/ 0 w 2054038"/>
                <a:gd name="connsiteY3-48" fmla="*/ 486164 h 677149"/>
                <a:gd name="connsiteX4-49" fmla="*/ 1027019 w 2054038"/>
                <a:gd name="connsiteY4-50" fmla="*/ 476 h 67714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54038" h="677149">
                  <a:moveTo>
                    <a:pt x="1027019" y="476"/>
                  </a:moveTo>
                  <a:cubicBezTo>
                    <a:pt x="1493997" y="-11131"/>
                    <a:pt x="1853323" y="190395"/>
                    <a:pt x="2054038" y="492958"/>
                  </a:cubicBezTo>
                  <a:cubicBezTo>
                    <a:pt x="1757656" y="608038"/>
                    <a:pt x="1442853" y="677149"/>
                    <a:pt x="1027019" y="677149"/>
                  </a:cubicBezTo>
                  <a:cubicBezTo>
                    <a:pt x="611185" y="677149"/>
                    <a:pt x="296382" y="601244"/>
                    <a:pt x="0" y="486164"/>
                  </a:cubicBezTo>
                  <a:cubicBezTo>
                    <a:pt x="210197" y="190396"/>
                    <a:pt x="684679" y="-656"/>
                    <a:pt x="1027019" y="476"/>
                  </a:cubicBezTo>
                  <a:close/>
                </a:path>
              </a:pathLst>
            </a:custGeom>
            <a:solidFill>
              <a:srgbClr val="344F56"/>
            </a:solidFill>
            <a:ln w="38100" cap="flat" cmpd="sng" algn="ctr">
              <a:noFill/>
              <a:prstDash val="solid"/>
              <a:miter lim="800000"/>
            </a:ln>
            <a:effectLst>
              <a:outerShdw blurRad="63500" algn="ctr" rotWithShape="0">
                <a:prstClr val="black">
                  <a:alpha val="40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endParaRPr kumimoji="0" lang="zh-CN" altLang="en-US" sz="1707"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7" name="TextBox 11"/>
            <p:cNvSpPr txBox="1">
              <a:spLocks noChangeArrowheads="1"/>
            </p:cNvSpPr>
            <p:nvPr/>
          </p:nvSpPr>
          <p:spPr bwMode="auto">
            <a:xfrm flipH="1">
              <a:off x="4286522" y="1665138"/>
              <a:ext cx="1309688" cy="349968"/>
            </a:xfrm>
            <a:prstGeom prst="rect">
              <a:avLst/>
            </a:prstGeom>
            <a:noFill/>
            <a:ln>
              <a:noFill/>
            </a:ln>
            <a:effec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866943" eaLnBrk="1" fontAlgn="auto" latinLnBrk="0" hangingPunct="1">
                <a:lnSpc>
                  <a:spcPct val="100000"/>
                </a:lnSpc>
                <a:spcBef>
                  <a:spcPts val="0"/>
                </a:spcBef>
                <a:spcAft>
                  <a:spcPts val="0"/>
                </a:spcAft>
                <a:buClrTx/>
                <a:buSzTx/>
                <a:buFontTx/>
                <a:buNone/>
                <a:defRPr/>
              </a:pPr>
              <a:r>
                <a:rPr kumimoji="0" lang="en-US" altLang="zh-CN" sz="2275"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1</a:t>
              </a:r>
            </a:p>
          </p:txBody>
        </p:sp>
      </p:grpSp>
      <p:sp>
        <p:nvSpPr>
          <p:cNvPr id="40" name="TextBox 6">
            <a:extLst>
              <a:ext uri="{FF2B5EF4-FFF2-40B4-BE49-F238E27FC236}">
                <a16:creationId xmlns:a16="http://schemas.microsoft.com/office/drawing/2014/main" id="{99E1B944-2E7B-C446-58DC-07753C6C6E0F}"/>
              </a:ext>
            </a:extLst>
          </p:cNvPr>
          <p:cNvSpPr txBox="1"/>
          <p:nvPr/>
        </p:nvSpPr>
        <p:spPr>
          <a:xfrm>
            <a:off x="10042357" y="18764"/>
            <a:ext cx="2273799" cy="523220"/>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GB" altLang="zh-CN" sz="2800" dirty="0">
                <a:solidFill>
                  <a:schemeClr val="bg1"/>
                </a:solidFill>
                <a:latin typeface="PingFang SC"/>
              </a:rPr>
              <a:t>negative</a:t>
            </a:r>
            <a:r>
              <a:rPr lang="en-GB" altLang="zh-CN" sz="2800" b="0" i="0" dirty="0">
                <a:solidFill>
                  <a:schemeClr val="bg1"/>
                </a:solidFill>
                <a:effectLst/>
                <a:latin typeface="PingFang SC"/>
              </a:rPr>
              <a:t> side</a:t>
            </a:r>
            <a:endParaRPr lang="en-US" altLang="zh-CN" sz="2800" dirty="0">
              <a:solidFill>
                <a:schemeClr val="bg1"/>
              </a:solidFill>
              <a:latin typeface="PingFang SC"/>
            </a:endParaRPr>
          </a:p>
        </p:txBody>
      </p:sp>
      <p:sp>
        <p:nvSpPr>
          <p:cNvPr id="41" name="文本框 40">
            <a:extLst>
              <a:ext uri="{FF2B5EF4-FFF2-40B4-BE49-F238E27FC236}">
                <a16:creationId xmlns:a16="http://schemas.microsoft.com/office/drawing/2014/main" id="{965AADB5-910C-68FE-7358-1AACD1B490F5}"/>
              </a:ext>
            </a:extLst>
          </p:cNvPr>
          <p:cNvSpPr txBox="1"/>
          <p:nvPr/>
        </p:nvSpPr>
        <p:spPr>
          <a:xfrm>
            <a:off x="739146" y="2828854"/>
            <a:ext cx="5601776" cy="1323439"/>
          </a:xfrm>
          <a:prstGeom prst="rect">
            <a:avLst/>
          </a:prstGeom>
          <a:noFill/>
        </p:spPr>
        <p:txBody>
          <a:bodyPr wrap="square">
            <a:spAutoFit/>
          </a:bodyPr>
          <a:lstStyle/>
          <a:p>
            <a:r>
              <a:rPr lang="en-US" altLang="zh-CN" sz="2800" dirty="0"/>
              <a:t>White, Sorrel and Iron-grey</a:t>
            </a:r>
            <a:r>
              <a:rPr lang="en-US" altLang="zh-CN" sz="4000" dirty="0"/>
              <a:t> </a:t>
            </a:r>
            <a:br>
              <a:rPr lang="en-US" altLang="zh-CN" sz="4000" dirty="0"/>
            </a:br>
            <a:endParaRPr lang="zh-CN" altLang="en-US" sz="4000" b="1" dirty="0"/>
          </a:p>
        </p:txBody>
      </p:sp>
      <p:sp>
        <p:nvSpPr>
          <p:cNvPr id="42" name="文本框 41">
            <a:extLst>
              <a:ext uri="{FF2B5EF4-FFF2-40B4-BE49-F238E27FC236}">
                <a16:creationId xmlns:a16="http://schemas.microsoft.com/office/drawing/2014/main" id="{CA5A7D11-FEE1-EE82-E62B-71A54A586FDF}"/>
              </a:ext>
            </a:extLst>
          </p:cNvPr>
          <p:cNvSpPr txBox="1"/>
          <p:nvPr/>
        </p:nvSpPr>
        <p:spPr>
          <a:xfrm>
            <a:off x="7040313" y="3497267"/>
            <a:ext cx="5401358" cy="2246769"/>
          </a:xfrm>
          <a:prstGeom prst="rect">
            <a:avLst/>
          </a:prstGeom>
          <a:noFill/>
        </p:spPr>
        <p:txBody>
          <a:bodyPr wrap="square">
            <a:spAutoFit/>
          </a:bodyPr>
          <a:lstStyle/>
          <a:p>
            <a:r>
              <a:rPr lang="en-US" altLang="zh-CN" sz="2800" dirty="0"/>
              <a:t>Bay, Dapple-gray, Black</a:t>
            </a:r>
          </a:p>
          <a:p>
            <a:r>
              <a:rPr lang="en-US" altLang="zh-CN" sz="2400" dirty="0">
                <a:solidFill>
                  <a:srgbClr val="0070C0"/>
                </a:solidFill>
              </a:rPr>
              <a:t>(have n</a:t>
            </a:r>
            <a:r>
              <a:rPr lang="en-GB" altLang="zh-CN" sz="2400" dirty="0">
                <a:solidFill>
                  <a:srgbClr val="0070C0"/>
                </a:solidFill>
              </a:rPr>
              <a:t>o birth restriction, </a:t>
            </a:r>
            <a:r>
              <a:rPr lang="en-US" altLang="zh-CN" sz="2400" dirty="0">
                <a:solidFill>
                  <a:srgbClr val="0070C0"/>
                </a:solidFill>
              </a:rPr>
              <a:t>so as to </a:t>
            </a:r>
          </a:p>
          <a:p>
            <a:r>
              <a:rPr lang="en-US" altLang="zh-CN" sz="2400" dirty="0">
                <a:solidFill>
                  <a:srgbClr val="0070C0"/>
                </a:solidFill>
              </a:rPr>
              <a:t> generate more servants for the</a:t>
            </a:r>
          </a:p>
          <a:p>
            <a:r>
              <a:rPr lang="en-US" altLang="zh-CN" sz="2400" dirty="0">
                <a:solidFill>
                  <a:srgbClr val="0070C0"/>
                </a:solidFill>
              </a:rPr>
              <a:t> upper grade) </a:t>
            </a:r>
            <a:br>
              <a:rPr lang="en-US" altLang="zh-CN" sz="4000" dirty="0"/>
            </a:br>
            <a:endParaRPr lang="zh-CN" altLang="en-US" sz="4000" b="1" dirty="0"/>
          </a:p>
        </p:txBody>
      </p:sp>
      <p:sp>
        <p:nvSpPr>
          <p:cNvPr id="43" name="文本框 42">
            <a:extLst>
              <a:ext uri="{FF2B5EF4-FFF2-40B4-BE49-F238E27FC236}">
                <a16:creationId xmlns:a16="http://schemas.microsoft.com/office/drawing/2014/main" id="{0DADBC18-CB25-D790-A5B7-EAE9B5EE29A1}"/>
              </a:ext>
            </a:extLst>
          </p:cNvPr>
          <p:cNvSpPr txBox="1"/>
          <p:nvPr/>
        </p:nvSpPr>
        <p:spPr>
          <a:xfrm>
            <a:off x="2601432" y="4879198"/>
            <a:ext cx="5601776" cy="1138773"/>
          </a:xfrm>
          <a:prstGeom prst="rect">
            <a:avLst/>
          </a:prstGeom>
          <a:noFill/>
        </p:spPr>
        <p:txBody>
          <a:bodyPr wrap="square">
            <a:spAutoFit/>
          </a:bodyPr>
          <a:lstStyle/>
          <a:p>
            <a:r>
              <a:rPr lang="en-US" altLang="zh-CN" sz="2800" dirty="0"/>
              <a:t>( </a:t>
            </a:r>
            <a:r>
              <a:rPr lang="en-GB" altLang="zh-CN" sz="2800" dirty="0"/>
              <a:t>Gulliver )</a:t>
            </a:r>
            <a:br>
              <a:rPr lang="en-US" altLang="zh-CN" sz="4000" dirty="0"/>
            </a:br>
            <a:endParaRPr lang="zh-CN" altLang="en-US" sz="4000" b="1" dirty="0"/>
          </a:p>
        </p:txBody>
      </p:sp>
      <p:sp>
        <p:nvSpPr>
          <p:cNvPr id="44" name="文本框 43">
            <a:extLst>
              <a:ext uri="{FF2B5EF4-FFF2-40B4-BE49-F238E27FC236}">
                <a16:creationId xmlns:a16="http://schemas.microsoft.com/office/drawing/2014/main" id="{5913B9D7-BC3F-46DC-946F-03795D50F191}"/>
              </a:ext>
            </a:extLst>
          </p:cNvPr>
          <p:cNvSpPr txBox="1"/>
          <p:nvPr/>
        </p:nvSpPr>
        <p:spPr>
          <a:xfrm>
            <a:off x="7096509" y="5956592"/>
            <a:ext cx="5401358" cy="1138773"/>
          </a:xfrm>
          <a:prstGeom prst="rect">
            <a:avLst/>
          </a:prstGeom>
          <a:noFill/>
        </p:spPr>
        <p:txBody>
          <a:bodyPr wrap="square">
            <a:spAutoFit/>
          </a:bodyPr>
          <a:lstStyle/>
          <a:p>
            <a:r>
              <a:rPr lang="en-US" altLang="zh-CN" sz="2800" dirty="0"/>
              <a:t>Yahoo</a:t>
            </a:r>
            <a:br>
              <a:rPr lang="en-US" altLang="zh-CN" sz="4000" dirty="0"/>
            </a:br>
            <a:endParaRPr lang="zh-CN" altLang="en-US" sz="4000" b="1" dirty="0"/>
          </a:p>
        </p:txBody>
      </p:sp>
      <p:sp>
        <p:nvSpPr>
          <p:cNvPr id="46" name="文本框 45">
            <a:extLst>
              <a:ext uri="{FF2B5EF4-FFF2-40B4-BE49-F238E27FC236}">
                <a16:creationId xmlns:a16="http://schemas.microsoft.com/office/drawing/2014/main" id="{D56AF4D8-B134-329F-EA2E-94B4383FA538}"/>
              </a:ext>
            </a:extLst>
          </p:cNvPr>
          <p:cNvSpPr txBox="1"/>
          <p:nvPr/>
        </p:nvSpPr>
        <p:spPr>
          <a:xfrm>
            <a:off x="1111980" y="1160131"/>
            <a:ext cx="9611833" cy="1200329"/>
          </a:xfrm>
          <a:prstGeom prst="rect">
            <a:avLst/>
          </a:prstGeom>
          <a:noFill/>
        </p:spPr>
        <p:txBody>
          <a:bodyPr wrap="square">
            <a:spAutoFit/>
          </a:bodyPr>
          <a:lstStyle/>
          <a:p>
            <a:r>
              <a:rPr lang="en-GB" altLang="zh-CN" sz="2400" dirty="0">
                <a:solidFill>
                  <a:srgbClr val="0070C0"/>
                </a:solidFill>
                <a:effectLst/>
                <a:latin typeface="Segoe UI" panose="020B0502040204020203" pitchFamily="34" charset="0"/>
                <a:ea typeface="等线" panose="02010600030101010101" pitchFamily="2" charset="-122"/>
              </a:rPr>
              <a:t>Gulliver‘s </a:t>
            </a:r>
            <a:r>
              <a:rPr lang="zh-CN" altLang="zh-CN" sz="2400" dirty="0">
                <a:solidFill>
                  <a:srgbClr val="0070C0"/>
                </a:solidFill>
                <a:effectLst/>
              </a:rPr>
              <a:t>master in Houyhnhnm-land tells Gulliver that his kind have an</a:t>
            </a:r>
            <a:r>
              <a:rPr lang="en-US" altLang="zh-CN" sz="2400" dirty="0">
                <a:solidFill>
                  <a:srgbClr val="0070C0"/>
                </a:solidFill>
                <a:effectLst/>
              </a:rPr>
              <a:t> </a:t>
            </a:r>
            <a:r>
              <a:rPr lang="zh-CN" altLang="zh-CN" sz="2400" dirty="0">
                <a:solidFill>
                  <a:srgbClr val="0070C0"/>
                </a:solidFill>
                <a:effectLst/>
              </a:rPr>
              <a:t>equal affection for all young </a:t>
            </a:r>
            <a:r>
              <a:rPr lang="en-US" altLang="zh-CN" sz="2400" dirty="0">
                <a:solidFill>
                  <a:srgbClr val="0070C0"/>
                </a:solidFill>
              </a:rPr>
              <a:t>Houyhnhnms,</a:t>
            </a:r>
            <a:r>
              <a:rPr lang="zh-CN" altLang="zh-CN" sz="2400" dirty="0">
                <a:solidFill>
                  <a:srgbClr val="0070C0"/>
                </a:solidFill>
                <a:effectLst/>
              </a:rPr>
              <a:t> and that Nature teaches them to love the whole of their species</a:t>
            </a:r>
            <a:r>
              <a:rPr lang="en-US" altLang="zh-CN" sz="2400" dirty="0">
                <a:solidFill>
                  <a:srgbClr val="0070C0"/>
                </a:solidFill>
                <a:effectLst/>
              </a:rPr>
              <a:t> </a:t>
            </a:r>
            <a:r>
              <a:rPr lang="en-US" altLang="zh-CN" sz="2400" dirty="0">
                <a:solidFill>
                  <a:srgbClr val="0070C0"/>
                </a:solidFill>
              </a:rPr>
              <a:t>——</a:t>
            </a:r>
            <a:r>
              <a:rPr lang="zh-CN" altLang="en-US" sz="2400" dirty="0">
                <a:solidFill>
                  <a:srgbClr val="0070C0"/>
                </a:solidFill>
              </a:rPr>
              <a:t>？</a:t>
            </a:r>
          </a:p>
        </p:txBody>
      </p:sp>
    </p:spTree>
    <p:extLst>
      <p:ext uri="{BB962C8B-B14F-4D97-AF65-F5344CB8AC3E}">
        <p14:creationId xmlns:p14="http://schemas.microsoft.com/office/powerpoint/2010/main" val="2391969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par>
                          <p:cTn id="10" fill="hold">
                            <p:stCondLst>
                              <p:cond delay="75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additive="base">
                                        <p:cTn id="36" dur="500" fill="hold"/>
                                        <p:tgtEl>
                                          <p:spTgt spid="41"/>
                                        </p:tgtEl>
                                        <p:attrNameLst>
                                          <p:attrName>ppt_x</p:attrName>
                                        </p:attrNameLst>
                                      </p:cBhvr>
                                      <p:tavLst>
                                        <p:tav tm="0">
                                          <p:val>
                                            <p:strVal val="#ppt_x"/>
                                          </p:val>
                                        </p:tav>
                                        <p:tav tm="100000">
                                          <p:val>
                                            <p:strVal val="#ppt_x"/>
                                          </p:val>
                                        </p:tav>
                                      </p:tavLst>
                                    </p:anim>
                                    <p:anim calcmode="lin" valueType="num">
                                      <p:cBhvr additive="base">
                                        <p:cTn id="37" dur="500" fill="hold"/>
                                        <p:tgtEl>
                                          <p:spTgt spid="41"/>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 calcmode="lin" valueType="num">
                                      <p:cBhvr additive="base">
                                        <p:cTn id="40" dur="500" fill="hold"/>
                                        <p:tgtEl>
                                          <p:spTgt spid="42"/>
                                        </p:tgtEl>
                                        <p:attrNameLst>
                                          <p:attrName>ppt_x</p:attrName>
                                        </p:attrNameLst>
                                      </p:cBhvr>
                                      <p:tavLst>
                                        <p:tav tm="0">
                                          <p:val>
                                            <p:strVal val="#ppt_x"/>
                                          </p:val>
                                        </p:tav>
                                        <p:tav tm="100000">
                                          <p:val>
                                            <p:strVal val="#ppt_x"/>
                                          </p:val>
                                        </p:tav>
                                      </p:tavLst>
                                    </p:anim>
                                    <p:anim calcmode="lin" valueType="num">
                                      <p:cBhvr additive="base">
                                        <p:cTn id="41" dur="500" fill="hold"/>
                                        <p:tgtEl>
                                          <p:spTgt spid="42"/>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 calcmode="lin" valueType="num">
                                      <p:cBhvr additive="base">
                                        <p:cTn id="44" dur="500" fill="hold"/>
                                        <p:tgtEl>
                                          <p:spTgt spid="43"/>
                                        </p:tgtEl>
                                        <p:attrNameLst>
                                          <p:attrName>ppt_x</p:attrName>
                                        </p:attrNameLst>
                                      </p:cBhvr>
                                      <p:tavLst>
                                        <p:tav tm="0">
                                          <p:val>
                                            <p:strVal val="#ppt_x"/>
                                          </p:val>
                                        </p:tav>
                                        <p:tav tm="100000">
                                          <p:val>
                                            <p:strVal val="#ppt_x"/>
                                          </p:val>
                                        </p:tav>
                                      </p:tavLst>
                                    </p:anim>
                                    <p:anim calcmode="lin" valueType="num">
                                      <p:cBhvr additive="base">
                                        <p:cTn id="45" dur="500" fill="hold"/>
                                        <p:tgtEl>
                                          <p:spTgt spid="4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additive="base">
                                        <p:cTn id="48" dur="500" fill="hold"/>
                                        <p:tgtEl>
                                          <p:spTgt spid="44"/>
                                        </p:tgtEl>
                                        <p:attrNameLst>
                                          <p:attrName>ppt_x</p:attrName>
                                        </p:attrNameLst>
                                      </p:cBhvr>
                                      <p:tavLst>
                                        <p:tav tm="0">
                                          <p:val>
                                            <p:strVal val="#ppt_x"/>
                                          </p:val>
                                        </p:tav>
                                        <p:tav tm="100000">
                                          <p:val>
                                            <p:strVal val="#ppt_x"/>
                                          </p:val>
                                        </p:tav>
                                      </p:tavLst>
                                    </p:anim>
                                    <p:anim calcmode="lin" valueType="num">
                                      <p:cBhvr additive="base">
                                        <p:cTn id="4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1" grpId="0"/>
      <p:bldP spid="42" grpId="0"/>
      <p:bldP spid="43" grpId="0"/>
      <p:bldP spid="4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80" y="128043"/>
            <a:ext cx="8492764" cy="1048429"/>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2800" dirty="0">
                <a:ln w="6350">
                  <a:noFill/>
                </a:ln>
                <a:solidFill>
                  <a:schemeClr val="bg1"/>
                </a:solidFill>
                <a:latin typeface="方正明尚简体" panose="02000000000000000000" pitchFamily="2" charset="-122"/>
                <a:ea typeface="方正明尚简体" panose="02000000000000000000" pitchFamily="2" charset="-122"/>
              </a:rPr>
              <a:t>2. </a:t>
            </a:r>
            <a:r>
              <a:rPr lang="en-GB" altLang="zh-CN" sz="2800" dirty="0">
                <a:ln w="6350">
                  <a:noFill/>
                </a:ln>
                <a:solidFill>
                  <a:schemeClr val="bg1"/>
                </a:solidFill>
                <a:latin typeface="方正明尚简体" panose="02000000000000000000" pitchFamily="2" charset="-122"/>
                <a:ea typeface="方正明尚简体" panose="02000000000000000000" pitchFamily="2" charset="-122"/>
              </a:rPr>
              <a:t>The lack of emotion and awe of life</a:t>
            </a:r>
          </a:p>
          <a:p>
            <a:pPr>
              <a:defRPr/>
            </a:pP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40" name="TextBox 6">
            <a:extLst>
              <a:ext uri="{FF2B5EF4-FFF2-40B4-BE49-F238E27FC236}">
                <a16:creationId xmlns:a16="http://schemas.microsoft.com/office/drawing/2014/main" id="{99E1B944-2E7B-C446-58DC-07753C6C6E0F}"/>
              </a:ext>
            </a:extLst>
          </p:cNvPr>
          <p:cNvSpPr txBox="1"/>
          <p:nvPr/>
        </p:nvSpPr>
        <p:spPr>
          <a:xfrm>
            <a:off x="10042357" y="18764"/>
            <a:ext cx="2273799" cy="523220"/>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GB" altLang="zh-CN" sz="2800" dirty="0">
                <a:solidFill>
                  <a:schemeClr val="bg1"/>
                </a:solidFill>
                <a:latin typeface="PingFang SC"/>
              </a:rPr>
              <a:t>negative</a:t>
            </a:r>
            <a:r>
              <a:rPr lang="en-GB" altLang="zh-CN" sz="2800" b="0" i="0" dirty="0">
                <a:solidFill>
                  <a:schemeClr val="bg1"/>
                </a:solidFill>
                <a:effectLst/>
                <a:latin typeface="PingFang SC"/>
              </a:rPr>
              <a:t> side</a:t>
            </a:r>
            <a:endParaRPr lang="en-US" altLang="zh-CN" sz="2800" dirty="0">
              <a:solidFill>
                <a:schemeClr val="bg1"/>
              </a:solidFill>
              <a:latin typeface="PingFang SC"/>
            </a:endParaRPr>
          </a:p>
        </p:txBody>
      </p:sp>
      <p:sp>
        <p:nvSpPr>
          <p:cNvPr id="29" name="文本框 28">
            <a:extLst>
              <a:ext uri="{FF2B5EF4-FFF2-40B4-BE49-F238E27FC236}">
                <a16:creationId xmlns:a16="http://schemas.microsoft.com/office/drawing/2014/main" id="{603319E0-7A45-9986-5C79-9B36B1171BCD}"/>
              </a:ext>
            </a:extLst>
          </p:cNvPr>
          <p:cNvSpPr txBox="1"/>
          <p:nvPr/>
        </p:nvSpPr>
        <p:spPr>
          <a:xfrm>
            <a:off x="1099402" y="2313709"/>
            <a:ext cx="10324213" cy="3970318"/>
          </a:xfrm>
          <a:prstGeom prst="rect">
            <a:avLst/>
          </a:prstGeom>
          <a:noFill/>
        </p:spPr>
        <p:txBody>
          <a:bodyPr wrap="square">
            <a:spAutoFit/>
          </a:bodyPr>
          <a:lstStyle/>
          <a:p>
            <a:pPr algn="l"/>
            <a:r>
              <a:rPr lang="en-US" altLang="zh-CN" sz="3600" b="0" i="0" dirty="0">
                <a:solidFill>
                  <a:srgbClr val="2A2B2E"/>
                </a:solidFill>
                <a:effectLst/>
                <a:latin typeface="PingFang SC"/>
              </a:rPr>
              <a:t>The dying Houyhnhnms do not at all regret that they are leaving the world. </a:t>
            </a:r>
          </a:p>
          <a:p>
            <a:pPr algn="l"/>
            <a:r>
              <a:rPr lang="en-US" altLang="zh-CN" sz="3600" b="0" i="0" dirty="0">
                <a:solidFill>
                  <a:srgbClr val="2A2B2E"/>
                </a:solidFill>
                <a:effectLst/>
                <a:latin typeface="PingFang SC"/>
              </a:rPr>
              <a:t>They only behave like a </a:t>
            </a:r>
            <a:r>
              <a:rPr lang="en-US" altLang="zh-CN" sz="3600" b="0" i="0" dirty="0" err="1">
                <a:solidFill>
                  <a:srgbClr val="2A2B2E"/>
                </a:solidFill>
                <a:effectLst/>
                <a:latin typeface="PingFang SC"/>
              </a:rPr>
              <a:t>neighbour</a:t>
            </a:r>
            <a:r>
              <a:rPr lang="en-US" altLang="zh-CN" sz="3600" b="0" i="0" dirty="0">
                <a:solidFill>
                  <a:srgbClr val="2A2B2E"/>
                </a:solidFill>
                <a:effectLst/>
                <a:latin typeface="PingFang SC"/>
              </a:rPr>
              <a:t> who has just visited and is going home.</a:t>
            </a:r>
          </a:p>
          <a:p>
            <a:r>
              <a:rPr lang="en-US" altLang="zh-CN" sz="3600" b="0" i="0">
                <a:solidFill>
                  <a:srgbClr val="2A2B2E"/>
                </a:solidFill>
                <a:effectLst/>
                <a:latin typeface="PingFang SC"/>
              </a:rPr>
              <a:t>The relatives and friends of the dead expressed neither joy nor sorrow. </a:t>
            </a:r>
          </a:p>
          <a:p>
            <a:pPr algn="l"/>
            <a:endParaRPr lang="en-US" altLang="zh-CN" sz="3600" b="0" i="0" dirty="0">
              <a:solidFill>
                <a:srgbClr val="2A2B2E"/>
              </a:solidFill>
              <a:effectLst/>
              <a:latin typeface="PingFang SC"/>
            </a:endParaRPr>
          </a:p>
        </p:txBody>
      </p:sp>
    </p:spTree>
    <p:extLst>
      <p:ext uri="{BB962C8B-B14F-4D97-AF65-F5344CB8AC3E}">
        <p14:creationId xmlns:p14="http://schemas.microsoft.com/office/powerpoint/2010/main" val="527558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80" y="128043"/>
            <a:ext cx="4925132" cy="612818"/>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Content introduction</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41" name="文本框 40">
            <a:extLst>
              <a:ext uri="{FF2B5EF4-FFF2-40B4-BE49-F238E27FC236}">
                <a16:creationId xmlns:a16="http://schemas.microsoft.com/office/drawing/2014/main" id="{5D2DB3BF-885A-1747-AED3-70CB509972DB}"/>
              </a:ext>
            </a:extLst>
          </p:cNvPr>
          <p:cNvSpPr txBox="1"/>
          <p:nvPr/>
        </p:nvSpPr>
        <p:spPr>
          <a:xfrm>
            <a:off x="366314" y="1109766"/>
            <a:ext cx="1925997" cy="442429"/>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auto">
              <a:spcBef>
                <a:spcPts val="0"/>
              </a:spcBef>
              <a:spcAft>
                <a:spcPts val="0"/>
              </a:spcAft>
            </a:pPr>
            <a:r>
              <a:rPr lang="en-US" altLang="zh-CN" sz="2275" dirty="0">
                <a:solidFill>
                  <a:srgbClr val="344F56"/>
                </a:solidFill>
                <a:latin typeface="方正尚酷简体" panose="03000509000000000000" pitchFamily="65" charset="-122"/>
                <a:ea typeface="方正尚酷简体" panose="03000509000000000000" pitchFamily="65" charset="-122"/>
              </a:rPr>
              <a:t>P147-149</a:t>
            </a:r>
            <a:endParaRPr lang="zh-CN" altLang="en-US" sz="2275" dirty="0">
              <a:solidFill>
                <a:srgbClr val="344F56"/>
              </a:solidFill>
              <a:latin typeface="方正尚酷简体" panose="03000509000000000000" pitchFamily="65" charset="-122"/>
              <a:ea typeface="方正尚酷简体" panose="03000509000000000000" pitchFamily="65" charset="-122"/>
            </a:endParaRPr>
          </a:p>
        </p:txBody>
      </p:sp>
      <p:cxnSp>
        <p:nvCxnSpPr>
          <p:cNvPr id="42" name="直接连接符 41">
            <a:extLst>
              <a:ext uri="{FF2B5EF4-FFF2-40B4-BE49-F238E27FC236}">
                <a16:creationId xmlns:a16="http://schemas.microsoft.com/office/drawing/2014/main" id="{5DCC254E-B020-BB9A-16B4-0AA095E24B2D}"/>
              </a:ext>
            </a:extLst>
          </p:cNvPr>
          <p:cNvCxnSpPr>
            <a:cxnSpLocks/>
          </p:cNvCxnSpPr>
          <p:nvPr/>
        </p:nvCxnSpPr>
        <p:spPr>
          <a:xfrm>
            <a:off x="452149" y="1600496"/>
            <a:ext cx="2375718" cy="0"/>
          </a:xfrm>
          <a:prstGeom prst="line">
            <a:avLst/>
          </a:prstGeom>
          <a:noFill/>
          <a:ln w="12700" cap="flat" cmpd="sng" algn="ctr">
            <a:solidFill>
              <a:srgbClr val="344F56"/>
            </a:solidFill>
            <a:prstDash val="solid"/>
            <a:miter lim="800000"/>
          </a:ln>
          <a:effectLst/>
        </p:spPr>
      </p:cxnSp>
      <p:pic>
        <p:nvPicPr>
          <p:cNvPr id="45" name="图片 44">
            <a:extLst>
              <a:ext uri="{FF2B5EF4-FFF2-40B4-BE49-F238E27FC236}">
                <a16:creationId xmlns:a16="http://schemas.microsoft.com/office/drawing/2014/main" id="{1CDCCFD9-9230-023A-DB80-6E47B72B97F9}"/>
              </a:ext>
            </a:extLst>
          </p:cNvPr>
          <p:cNvPicPr>
            <a:picLocks noChangeAspect="1"/>
          </p:cNvPicPr>
          <p:nvPr/>
        </p:nvPicPr>
        <p:blipFill>
          <a:blip r:embed="rId3"/>
          <a:stretch>
            <a:fillRect/>
          </a:stretch>
        </p:blipFill>
        <p:spPr>
          <a:xfrm>
            <a:off x="2999668" y="838646"/>
            <a:ext cx="2867698" cy="6019354"/>
          </a:xfrm>
          <a:prstGeom prst="rect">
            <a:avLst/>
          </a:prstGeom>
        </p:spPr>
      </p:pic>
      <p:pic>
        <p:nvPicPr>
          <p:cNvPr id="47" name="图片 46">
            <a:extLst>
              <a:ext uri="{FF2B5EF4-FFF2-40B4-BE49-F238E27FC236}">
                <a16:creationId xmlns:a16="http://schemas.microsoft.com/office/drawing/2014/main" id="{326BDAF1-EF2D-B454-B0C9-9659A95F10CA}"/>
              </a:ext>
            </a:extLst>
          </p:cNvPr>
          <p:cNvPicPr>
            <a:picLocks noChangeAspect="1"/>
          </p:cNvPicPr>
          <p:nvPr/>
        </p:nvPicPr>
        <p:blipFill>
          <a:blip r:embed="rId4"/>
          <a:stretch>
            <a:fillRect/>
          </a:stretch>
        </p:blipFill>
        <p:spPr>
          <a:xfrm>
            <a:off x="5867366" y="838645"/>
            <a:ext cx="2904050" cy="6019355"/>
          </a:xfrm>
          <a:prstGeom prst="rect">
            <a:avLst/>
          </a:prstGeom>
        </p:spPr>
      </p:pic>
      <p:pic>
        <p:nvPicPr>
          <p:cNvPr id="49" name="图片 48">
            <a:extLst>
              <a:ext uri="{FF2B5EF4-FFF2-40B4-BE49-F238E27FC236}">
                <a16:creationId xmlns:a16="http://schemas.microsoft.com/office/drawing/2014/main" id="{1AE837F9-6045-CD32-B03D-D0BBCE0681E9}"/>
              </a:ext>
            </a:extLst>
          </p:cNvPr>
          <p:cNvPicPr>
            <a:picLocks noChangeAspect="1"/>
          </p:cNvPicPr>
          <p:nvPr/>
        </p:nvPicPr>
        <p:blipFill>
          <a:blip r:embed="rId5"/>
          <a:stretch>
            <a:fillRect/>
          </a:stretch>
        </p:blipFill>
        <p:spPr>
          <a:xfrm>
            <a:off x="8771416" y="838644"/>
            <a:ext cx="2878962" cy="6019903"/>
          </a:xfrm>
          <a:prstGeom prst="rect">
            <a:avLst/>
          </a:prstGeom>
        </p:spPr>
      </p:pic>
      <mc:AlternateContent xmlns:mc="http://schemas.openxmlformats.org/markup-compatibility/2006" xmlns:p14="http://schemas.microsoft.com/office/powerpoint/2010/main">
        <mc:Choice Requires="p14">
          <p:contentPart p14:bwMode="auto" r:id="rId6">
            <p14:nvContentPartPr>
              <p14:cNvPr id="54" name="墨迹 53">
                <a:extLst>
                  <a:ext uri="{FF2B5EF4-FFF2-40B4-BE49-F238E27FC236}">
                    <a16:creationId xmlns:a16="http://schemas.microsoft.com/office/drawing/2014/main" id="{12B4B6AC-A34C-EC8F-2004-9F0FD9C9D777}"/>
                  </a:ext>
                </a:extLst>
              </p14:cNvPr>
              <p14:cNvContentPartPr/>
              <p14:nvPr/>
            </p14:nvContentPartPr>
            <p14:xfrm>
              <a:off x="3066840" y="1885230"/>
              <a:ext cx="2396880" cy="109440"/>
            </p14:xfrm>
          </p:contentPart>
        </mc:Choice>
        <mc:Fallback xmlns="">
          <p:pic>
            <p:nvPicPr>
              <p:cNvPr id="54" name="墨迹 53">
                <a:extLst>
                  <a:ext uri="{FF2B5EF4-FFF2-40B4-BE49-F238E27FC236}">
                    <a16:creationId xmlns:a16="http://schemas.microsoft.com/office/drawing/2014/main" id="{12B4B6AC-A34C-EC8F-2004-9F0FD9C9D777}"/>
                  </a:ext>
                </a:extLst>
              </p:cNvPr>
              <p:cNvPicPr/>
              <p:nvPr/>
            </p:nvPicPr>
            <p:blipFill>
              <a:blip r:embed="rId7"/>
              <a:stretch>
                <a:fillRect/>
              </a:stretch>
            </p:blipFill>
            <p:spPr>
              <a:xfrm>
                <a:off x="3030840" y="1813230"/>
                <a:ext cx="24685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5" name="墨迹 54">
                <a:extLst>
                  <a:ext uri="{FF2B5EF4-FFF2-40B4-BE49-F238E27FC236}">
                    <a16:creationId xmlns:a16="http://schemas.microsoft.com/office/drawing/2014/main" id="{FBAF7092-FF44-B362-425E-A3D735A5D09A}"/>
                  </a:ext>
                </a:extLst>
              </p14:cNvPr>
              <p14:cNvContentPartPr/>
              <p14:nvPr/>
            </p14:nvContentPartPr>
            <p14:xfrm>
              <a:off x="3124080" y="2120670"/>
              <a:ext cx="1320120" cy="25560"/>
            </p14:xfrm>
          </p:contentPart>
        </mc:Choice>
        <mc:Fallback xmlns="">
          <p:pic>
            <p:nvPicPr>
              <p:cNvPr id="55" name="墨迹 54">
                <a:extLst>
                  <a:ext uri="{FF2B5EF4-FFF2-40B4-BE49-F238E27FC236}">
                    <a16:creationId xmlns:a16="http://schemas.microsoft.com/office/drawing/2014/main" id="{FBAF7092-FF44-B362-425E-A3D735A5D09A}"/>
                  </a:ext>
                </a:extLst>
              </p:cNvPr>
              <p:cNvPicPr/>
              <p:nvPr/>
            </p:nvPicPr>
            <p:blipFill>
              <a:blip r:embed="rId9"/>
              <a:stretch>
                <a:fillRect/>
              </a:stretch>
            </p:blipFill>
            <p:spPr>
              <a:xfrm>
                <a:off x="3088090" y="2048670"/>
                <a:ext cx="1391740" cy="169200"/>
              </a:xfrm>
              <a:prstGeom prst="rect">
                <a:avLst/>
              </a:prstGeom>
            </p:spPr>
          </p:pic>
        </mc:Fallback>
      </mc:AlternateContent>
      <p:grpSp>
        <p:nvGrpSpPr>
          <p:cNvPr id="61" name="组合 60">
            <a:extLst>
              <a:ext uri="{FF2B5EF4-FFF2-40B4-BE49-F238E27FC236}">
                <a16:creationId xmlns:a16="http://schemas.microsoft.com/office/drawing/2014/main" id="{4B3048C0-B9B7-8FE1-37F7-1C341408BB4B}"/>
              </a:ext>
            </a:extLst>
          </p:cNvPr>
          <p:cNvGrpSpPr/>
          <p:nvPr/>
        </p:nvGrpSpPr>
        <p:grpSpPr>
          <a:xfrm>
            <a:off x="4580075" y="2043593"/>
            <a:ext cx="1228680" cy="328680"/>
            <a:chOff x="4580075" y="2043593"/>
            <a:chExt cx="1228680" cy="328680"/>
          </a:xfrm>
        </p:grpSpPr>
        <mc:AlternateContent xmlns:mc="http://schemas.openxmlformats.org/markup-compatibility/2006" xmlns:p14="http://schemas.microsoft.com/office/powerpoint/2010/main">
          <mc:Choice Requires="p14">
            <p:contentPart p14:bwMode="auto" r:id="rId10">
              <p14:nvContentPartPr>
                <p14:cNvPr id="57" name="墨迹 56">
                  <a:extLst>
                    <a:ext uri="{FF2B5EF4-FFF2-40B4-BE49-F238E27FC236}">
                      <a16:creationId xmlns:a16="http://schemas.microsoft.com/office/drawing/2014/main" id="{107EFE6F-60F5-52FA-5D99-15B62B65AE21}"/>
                    </a:ext>
                  </a:extLst>
                </p14:cNvPr>
                <p14:cNvContentPartPr/>
                <p14:nvPr/>
              </p14:nvContentPartPr>
              <p14:xfrm>
                <a:off x="4580075" y="2043593"/>
                <a:ext cx="68040" cy="205920"/>
              </p14:xfrm>
            </p:contentPart>
          </mc:Choice>
          <mc:Fallback xmlns="">
            <p:pic>
              <p:nvPicPr>
                <p:cNvPr id="57" name="墨迹 56">
                  <a:extLst>
                    <a:ext uri="{FF2B5EF4-FFF2-40B4-BE49-F238E27FC236}">
                      <a16:creationId xmlns:a16="http://schemas.microsoft.com/office/drawing/2014/main" id="{107EFE6F-60F5-52FA-5D99-15B62B65AE21}"/>
                    </a:ext>
                  </a:extLst>
                </p:cNvPr>
                <p:cNvPicPr/>
                <p:nvPr/>
              </p:nvPicPr>
              <p:blipFill>
                <a:blip r:embed="rId11"/>
                <a:stretch>
                  <a:fillRect/>
                </a:stretch>
              </p:blipFill>
              <p:spPr>
                <a:xfrm>
                  <a:off x="4575755" y="2039273"/>
                  <a:ext cx="766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8" name="墨迹 57">
                  <a:extLst>
                    <a:ext uri="{FF2B5EF4-FFF2-40B4-BE49-F238E27FC236}">
                      <a16:creationId xmlns:a16="http://schemas.microsoft.com/office/drawing/2014/main" id="{1D4E1C5A-4422-7430-D1B1-D0B7A26A4709}"/>
                    </a:ext>
                  </a:extLst>
                </p14:cNvPr>
                <p14:cNvContentPartPr/>
                <p14:nvPr/>
              </p14:nvContentPartPr>
              <p14:xfrm>
                <a:off x="4629755" y="2075273"/>
                <a:ext cx="1179000" cy="73800"/>
              </p14:xfrm>
            </p:contentPart>
          </mc:Choice>
          <mc:Fallback xmlns="">
            <p:pic>
              <p:nvPicPr>
                <p:cNvPr id="58" name="墨迹 57">
                  <a:extLst>
                    <a:ext uri="{FF2B5EF4-FFF2-40B4-BE49-F238E27FC236}">
                      <a16:creationId xmlns:a16="http://schemas.microsoft.com/office/drawing/2014/main" id="{1D4E1C5A-4422-7430-D1B1-D0B7A26A4709}"/>
                    </a:ext>
                  </a:extLst>
                </p:cNvPr>
                <p:cNvPicPr/>
                <p:nvPr/>
              </p:nvPicPr>
              <p:blipFill>
                <a:blip r:embed="rId13"/>
                <a:stretch>
                  <a:fillRect/>
                </a:stretch>
              </p:blipFill>
              <p:spPr>
                <a:xfrm>
                  <a:off x="4625435" y="2070953"/>
                  <a:ext cx="11876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9" name="墨迹 58">
                  <a:extLst>
                    <a:ext uri="{FF2B5EF4-FFF2-40B4-BE49-F238E27FC236}">
                      <a16:creationId xmlns:a16="http://schemas.microsoft.com/office/drawing/2014/main" id="{038CA967-C93D-78F7-4CFC-8ABB4519FCCD}"/>
                    </a:ext>
                  </a:extLst>
                </p14:cNvPr>
                <p14:cNvContentPartPr/>
                <p14:nvPr/>
              </p14:nvContentPartPr>
              <p14:xfrm>
                <a:off x="5687795" y="2110913"/>
                <a:ext cx="2160" cy="223920"/>
              </p14:xfrm>
            </p:contentPart>
          </mc:Choice>
          <mc:Fallback xmlns="">
            <p:pic>
              <p:nvPicPr>
                <p:cNvPr id="59" name="墨迹 58">
                  <a:extLst>
                    <a:ext uri="{FF2B5EF4-FFF2-40B4-BE49-F238E27FC236}">
                      <a16:creationId xmlns:a16="http://schemas.microsoft.com/office/drawing/2014/main" id="{038CA967-C93D-78F7-4CFC-8ABB4519FCCD}"/>
                    </a:ext>
                  </a:extLst>
                </p:cNvPr>
                <p:cNvPicPr/>
                <p:nvPr/>
              </p:nvPicPr>
              <p:blipFill>
                <a:blip r:embed="rId15"/>
                <a:stretch>
                  <a:fillRect/>
                </a:stretch>
              </p:blipFill>
              <p:spPr>
                <a:xfrm>
                  <a:off x="5683475" y="2106593"/>
                  <a:ext cx="108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0" name="墨迹 59">
                  <a:extLst>
                    <a:ext uri="{FF2B5EF4-FFF2-40B4-BE49-F238E27FC236}">
                      <a16:creationId xmlns:a16="http://schemas.microsoft.com/office/drawing/2014/main" id="{7B5C46C5-6E8D-3088-0E80-4268C1241F58}"/>
                    </a:ext>
                  </a:extLst>
                </p14:cNvPr>
                <p14:cNvContentPartPr/>
                <p14:nvPr/>
              </p14:nvContentPartPr>
              <p14:xfrm>
                <a:off x="5625155" y="2252033"/>
                <a:ext cx="145440" cy="120240"/>
              </p14:xfrm>
            </p:contentPart>
          </mc:Choice>
          <mc:Fallback xmlns="">
            <p:pic>
              <p:nvPicPr>
                <p:cNvPr id="60" name="墨迹 59">
                  <a:extLst>
                    <a:ext uri="{FF2B5EF4-FFF2-40B4-BE49-F238E27FC236}">
                      <a16:creationId xmlns:a16="http://schemas.microsoft.com/office/drawing/2014/main" id="{7B5C46C5-6E8D-3088-0E80-4268C1241F58}"/>
                    </a:ext>
                  </a:extLst>
                </p:cNvPr>
                <p:cNvPicPr/>
                <p:nvPr/>
              </p:nvPicPr>
              <p:blipFill>
                <a:blip r:embed="rId17"/>
                <a:stretch>
                  <a:fillRect/>
                </a:stretch>
              </p:blipFill>
              <p:spPr>
                <a:xfrm>
                  <a:off x="5620835" y="2247700"/>
                  <a:ext cx="154080" cy="128906"/>
                </a:xfrm>
                <a:prstGeom prst="rect">
                  <a:avLst/>
                </a:prstGeom>
              </p:spPr>
            </p:pic>
          </mc:Fallback>
        </mc:AlternateContent>
      </p:grpSp>
      <p:grpSp>
        <p:nvGrpSpPr>
          <p:cNvPr id="68" name="组合 67">
            <a:extLst>
              <a:ext uri="{FF2B5EF4-FFF2-40B4-BE49-F238E27FC236}">
                <a16:creationId xmlns:a16="http://schemas.microsoft.com/office/drawing/2014/main" id="{8FFB055E-3AF3-77F0-DEEE-27D16BD00B5E}"/>
              </a:ext>
            </a:extLst>
          </p:cNvPr>
          <p:cNvGrpSpPr/>
          <p:nvPr/>
        </p:nvGrpSpPr>
        <p:grpSpPr>
          <a:xfrm>
            <a:off x="8000626" y="3850073"/>
            <a:ext cx="845640" cy="215280"/>
            <a:chOff x="8000626" y="3850073"/>
            <a:chExt cx="845640" cy="215280"/>
          </a:xfrm>
        </p:grpSpPr>
        <mc:AlternateContent xmlns:mc="http://schemas.openxmlformats.org/markup-compatibility/2006" xmlns:p14="http://schemas.microsoft.com/office/powerpoint/2010/main">
          <mc:Choice Requires="p14">
            <p:contentPart p14:bwMode="auto" r:id="rId18">
              <p14:nvContentPartPr>
                <p14:cNvPr id="62" name="墨迹 61">
                  <a:extLst>
                    <a:ext uri="{FF2B5EF4-FFF2-40B4-BE49-F238E27FC236}">
                      <a16:creationId xmlns:a16="http://schemas.microsoft.com/office/drawing/2014/main" id="{E4474AF0-7C7B-9EB8-3DCC-572D3199CCB0}"/>
                    </a:ext>
                  </a:extLst>
                </p14:cNvPr>
                <p14:cNvContentPartPr/>
                <p14:nvPr/>
              </p14:nvContentPartPr>
              <p14:xfrm>
                <a:off x="8000626" y="4038353"/>
                <a:ext cx="833400" cy="27000"/>
              </p14:xfrm>
            </p:contentPart>
          </mc:Choice>
          <mc:Fallback xmlns="">
            <p:pic>
              <p:nvPicPr>
                <p:cNvPr id="62" name="墨迹 61">
                  <a:extLst>
                    <a:ext uri="{FF2B5EF4-FFF2-40B4-BE49-F238E27FC236}">
                      <a16:creationId xmlns:a16="http://schemas.microsoft.com/office/drawing/2014/main" id="{E4474AF0-7C7B-9EB8-3DCC-572D3199CCB0}"/>
                    </a:ext>
                  </a:extLst>
                </p:cNvPr>
                <p:cNvPicPr/>
                <p:nvPr/>
              </p:nvPicPr>
              <p:blipFill>
                <a:blip r:embed="rId19"/>
                <a:stretch>
                  <a:fillRect/>
                </a:stretch>
              </p:blipFill>
              <p:spPr>
                <a:xfrm>
                  <a:off x="7996306" y="4034033"/>
                  <a:ext cx="842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3" name="墨迹 62">
                  <a:extLst>
                    <a:ext uri="{FF2B5EF4-FFF2-40B4-BE49-F238E27FC236}">
                      <a16:creationId xmlns:a16="http://schemas.microsoft.com/office/drawing/2014/main" id="{3533920E-8843-529F-33B6-3D72E03A1AA5}"/>
                    </a:ext>
                  </a:extLst>
                </p14:cNvPr>
                <p14:cNvContentPartPr/>
                <p14:nvPr/>
              </p14:nvContentPartPr>
              <p14:xfrm>
                <a:off x="8753746" y="3850433"/>
                <a:ext cx="11160" cy="191160"/>
              </p14:xfrm>
            </p:contentPart>
          </mc:Choice>
          <mc:Fallback xmlns="">
            <p:pic>
              <p:nvPicPr>
                <p:cNvPr id="63" name="墨迹 62">
                  <a:extLst>
                    <a:ext uri="{FF2B5EF4-FFF2-40B4-BE49-F238E27FC236}">
                      <a16:creationId xmlns:a16="http://schemas.microsoft.com/office/drawing/2014/main" id="{3533920E-8843-529F-33B6-3D72E03A1AA5}"/>
                    </a:ext>
                  </a:extLst>
                </p:cNvPr>
                <p:cNvPicPr/>
                <p:nvPr/>
              </p:nvPicPr>
              <p:blipFill>
                <a:blip r:embed="rId21"/>
                <a:stretch>
                  <a:fillRect/>
                </a:stretch>
              </p:blipFill>
              <p:spPr>
                <a:xfrm>
                  <a:off x="8749426" y="3846113"/>
                  <a:ext cx="198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5" name="墨迹 64">
                  <a:extLst>
                    <a:ext uri="{FF2B5EF4-FFF2-40B4-BE49-F238E27FC236}">
                      <a16:creationId xmlns:a16="http://schemas.microsoft.com/office/drawing/2014/main" id="{F67CBD84-7C33-1F72-9FCB-FE55357836D3}"/>
                    </a:ext>
                  </a:extLst>
                </p14:cNvPr>
                <p14:cNvContentPartPr/>
                <p14:nvPr/>
              </p14:nvContentPartPr>
              <p14:xfrm>
                <a:off x="8691466" y="3859073"/>
                <a:ext cx="57960" cy="76680"/>
              </p14:xfrm>
            </p:contentPart>
          </mc:Choice>
          <mc:Fallback xmlns="">
            <p:pic>
              <p:nvPicPr>
                <p:cNvPr id="65" name="墨迹 64">
                  <a:extLst>
                    <a:ext uri="{FF2B5EF4-FFF2-40B4-BE49-F238E27FC236}">
                      <a16:creationId xmlns:a16="http://schemas.microsoft.com/office/drawing/2014/main" id="{F67CBD84-7C33-1F72-9FCB-FE55357836D3}"/>
                    </a:ext>
                  </a:extLst>
                </p:cNvPr>
                <p:cNvPicPr/>
                <p:nvPr/>
              </p:nvPicPr>
              <p:blipFill>
                <a:blip r:embed="rId23"/>
                <a:stretch>
                  <a:fillRect/>
                </a:stretch>
              </p:blipFill>
              <p:spPr>
                <a:xfrm>
                  <a:off x="8687173" y="3854753"/>
                  <a:ext cx="66547"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7" name="墨迹 66">
                  <a:extLst>
                    <a:ext uri="{FF2B5EF4-FFF2-40B4-BE49-F238E27FC236}">
                      <a16:creationId xmlns:a16="http://schemas.microsoft.com/office/drawing/2014/main" id="{5D7840C9-68CE-1568-B8F3-70D37E7ECF0C}"/>
                    </a:ext>
                  </a:extLst>
                </p14:cNvPr>
                <p14:cNvContentPartPr/>
                <p14:nvPr/>
              </p14:nvContentPartPr>
              <p14:xfrm>
                <a:off x="8758426" y="3850073"/>
                <a:ext cx="87840" cy="38160"/>
              </p14:xfrm>
            </p:contentPart>
          </mc:Choice>
          <mc:Fallback xmlns="">
            <p:pic>
              <p:nvPicPr>
                <p:cNvPr id="67" name="墨迹 66">
                  <a:extLst>
                    <a:ext uri="{FF2B5EF4-FFF2-40B4-BE49-F238E27FC236}">
                      <a16:creationId xmlns:a16="http://schemas.microsoft.com/office/drawing/2014/main" id="{5D7840C9-68CE-1568-B8F3-70D37E7ECF0C}"/>
                    </a:ext>
                  </a:extLst>
                </p:cNvPr>
                <p:cNvPicPr/>
                <p:nvPr/>
              </p:nvPicPr>
              <p:blipFill>
                <a:blip r:embed="rId25"/>
                <a:stretch>
                  <a:fillRect/>
                </a:stretch>
              </p:blipFill>
              <p:spPr>
                <a:xfrm>
                  <a:off x="8754106" y="3845712"/>
                  <a:ext cx="96480" cy="4688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69" name="墨迹 68">
                <a:extLst>
                  <a:ext uri="{FF2B5EF4-FFF2-40B4-BE49-F238E27FC236}">
                    <a16:creationId xmlns:a16="http://schemas.microsoft.com/office/drawing/2014/main" id="{0299E48B-2206-6176-308F-1905F258E070}"/>
                  </a:ext>
                </a:extLst>
              </p14:cNvPr>
              <p14:cNvContentPartPr/>
              <p14:nvPr/>
            </p14:nvContentPartPr>
            <p14:xfrm>
              <a:off x="7754386" y="5127501"/>
              <a:ext cx="943200" cy="54000"/>
            </p14:xfrm>
          </p:contentPart>
        </mc:Choice>
        <mc:Fallback xmlns="">
          <p:pic>
            <p:nvPicPr>
              <p:cNvPr id="69" name="墨迹 68">
                <a:extLst>
                  <a:ext uri="{FF2B5EF4-FFF2-40B4-BE49-F238E27FC236}">
                    <a16:creationId xmlns:a16="http://schemas.microsoft.com/office/drawing/2014/main" id="{0299E48B-2206-6176-308F-1905F258E070}"/>
                  </a:ext>
                </a:extLst>
              </p:cNvPr>
              <p:cNvPicPr/>
              <p:nvPr/>
            </p:nvPicPr>
            <p:blipFill>
              <a:blip r:embed="rId27"/>
              <a:stretch>
                <a:fillRect/>
              </a:stretch>
            </p:blipFill>
            <p:spPr>
              <a:xfrm>
                <a:off x="7718386" y="5055501"/>
                <a:ext cx="10148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0" name="墨迹 69">
                <a:extLst>
                  <a:ext uri="{FF2B5EF4-FFF2-40B4-BE49-F238E27FC236}">
                    <a16:creationId xmlns:a16="http://schemas.microsoft.com/office/drawing/2014/main" id="{698AFAB3-7D95-BDF5-8C52-4CDE51A46237}"/>
                  </a:ext>
                </a:extLst>
              </p14:cNvPr>
              <p14:cNvContentPartPr/>
              <p14:nvPr/>
            </p14:nvContentPartPr>
            <p14:xfrm>
              <a:off x="6230146" y="5365101"/>
              <a:ext cx="587160" cy="14040"/>
            </p14:xfrm>
          </p:contentPart>
        </mc:Choice>
        <mc:Fallback xmlns="">
          <p:pic>
            <p:nvPicPr>
              <p:cNvPr id="70" name="墨迹 69">
                <a:extLst>
                  <a:ext uri="{FF2B5EF4-FFF2-40B4-BE49-F238E27FC236}">
                    <a16:creationId xmlns:a16="http://schemas.microsoft.com/office/drawing/2014/main" id="{698AFAB3-7D95-BDF5-8C52-4CDE51A46237}"/>
                  </a:ext>
                </a:extLst>
              </p:cNvPr>
              <p:cNvPicPr/>
              <p:nvPr/>
            </p:nvPicPr>
            <p:blipFill>
              <a:blip r:embed="rId29"/>
              <a:stretch>
                <a:fillRect/>
              </a:stretch>
            </p:blipFill>
            <p:spPr>
              <a:xfrm>
                <a:off x="6194146" y="5293101"/>
                <a:ext cx="658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1" name="墨迹 70">
                <a:extLst>
                  <a:ext uri="{FF2B5EF4-FFF2-40B4-BE49-F238E27FC236}">
                    <a16:creationId xmlns:a16="http://schemas.microsoft.com/office/drawing/2014/main" id="{D7C8AE40-2B8A-EB77-7C5A-E9DA266B1105}"/>
                  </a:ext>
                </a:extLst>
              </p14:cNvPr>
              <p14:cNvContentPartPr/>
              <p14:nvPr/>
            </p14:nvContentPartPr>
            <p14:xfrm>
              <a:off x="6261466" y="6311181"/>
              <a:ext cx="2444760" cy="54360"/>
            </p14:xfrm>
          </p:contentPart>
        </mc:Choice>
        <mc:Fallback xmlns="">
          <p:pic>
            <p:nvPicPr>
              <p:cNvPr id="71" name="墨迹 70">
                <a:extLst>
                  <a:ext uri="{FF2B5EF4-FFF2-40B4-BE49-F238E27FC236}">
                    <a16:creationId xmlns:a16="http://schemas.microsoft.com/office/drawing/2014/main" id="{D7C8AE40-2B8A-EB77-7C5A-E9DA266B1105}"/>
                  </a:ext>
                </a:extLst>
              </p:cNvPr>
              <p:cNvPicPr/>
              <p:nvPr/>
            </p:nvPicPr>
            <p:blipFill>
              <a:blip r:embed="rId31"/>
              <a:stretch>
                <a:fillRect/>
              </a:stretch>
            </p:blipFill>
            <p:spPr>
              <a:xfrm>
                <a:off x="6225466" y="6239181"/>
                <a:ext cx="2516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2" name="墨迹 71">
                <a:extLst>
                  <a:ext uri="{FF2B5EF4-FFF2-40B4-BE49-F238E27FC236}">
                    <a16:creationId xmlns:a16="http://schemas.microsoft.com/office/drawing/2014/main" id="{2C808C1A-93F1-4768-7854-18250EB83D74}"/>
                  </a:ext>
                </a:extLst>
              </p14:cNvPr>
              <p14:cNvContentPartPr/>
              <p14:nvPr/>
            </p14:nvContentPartPr>
            <p14:xfrm>
              <a:off x="8238226" y="6520701"/>
              <a:ext cx="538560" cy="33120"/>
            </p14:xfrm>
          </p:contentPart>
        </mc:Choice>
        <mc:Fallback xmlns="">
          <p:pic>
            <p:nvPicPr>
              <p:cNvPr id="72" name="墨迹 71">
                <a:extLst>
                  <a:ext uri="{FF2B5EF4-FFF2-40B4-BE49-F238E27FC236}">
                    <a16:creationId xmlns:a16="http://schemas.microsoft.com/office/drawing/2014/main" id="{2C808C1A-93F1-4768-7854-18250EB83D74}"/>
                  </a:ext>
                </a:extLst>
              </p:cNvPr>
              <p:cNvPicPr/>
              <p:nvPr/>
            </p:nvPicPr>
            <p:blipFill>
              <a:blip r:embed="rId33"/>
              <a:stretch>
                <a:fillRect/>
              </a:stretch>
            </p:blipFill>
            <p:spPr>
              <a:xfrm>
                <a:off x="8202202" y="6448701"/>
                <a:ext cx="610248"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3" name="墨迹 72">
                <a:extLst>
                  <a:ext uri="{FF2B5EF4-FFF2-40B4-BE49-F238E27FC236}">
                    <a16:creationId xmlns:a16="http://schemas.microsoft.com/office/drawing/2014/main" id="{45C82FA0-6E56-C6DF-0E5D-A8241E3D7286}"/>
                  </a:ext>
                </a:extLst>
              </p14:cNvPr>
              <p14:cNvContentPartPr/>
              <p14:nvPr/>
            </p14:nvContentPartPr>
            <p14:xfrm>
              <a:off x="8811833" y="1353233"/>
              <a:ext cx="1402920" cy="31680"/>
            </p14:xfrm>
          </p:contentPart>
        </mc:Choice>
        <mc:Fallback xmlns="">
          <p:pic>
            <p:nvPicPr>
              <p:cNvPr id="73" name="墨迹 72">
                <a:extLst>
                  <a:ext uri="{FF2B5EF4-FFF2-40B4-BE49-F238E27FC236}">
                    <a16:creationId xmlns:a16="http://schemas.microsoft.com/office/drawing/2014/main" id="{45C82FA0-6E56-C6DF-0E5D-A8241E3D7286}"/>
                  </a:ext>
                </a:extLst>
              </p:cNvPr>
              <p:cNvPicPr/>
              <p:nvPr/>
            </p:nvPicPr>
            <p:blipFill>
              <a:blip r:embed="rId35"/>
              <a:stretch>
                <a:fillRect/>
              </a:stretch>
            </p:blipFill>
            <p:spPr>
              <a:xfrm>
                <a:off x="8775833" y="1282042"/>
                <a:ext cx="1474560" cy="173706"/>
              </a:xfrm>
              <a:prstGeom prst="rect">
                <a:avLst/>
              </a:prstGeom>
            </p:spPr>
          </p:pic>
        </mc:Fallback>
      </mc:AlternateContent>
      <p:sp>
        <p:nvSpPr>
          <p:cNvPr id="10" name="文本框 9">
            <a:extLst>
              <a:ext uri="{FF2B5EF4-FFF2-40B4-BE49-F238E27FC236}">
                <a16:creationId xmlns:a16="http://schemas.microsoft.com/office/drawing/2014/main" id="{1C238AB5-05FD-545C-233F-03E409651D12}"/>
              </a:ext>
            </a:extLst>
          </p:cNvPr>
          <p:cNvSpPr txBox="1"/>
          <p:nvPr/>
        </p:nvSpPr>
        <p:spPr>
          <a:xfrm>
            <a:off x="231283" y="3565067"/>
            <a:ext cx="2566562" cy="646331"/>
          </a:xfrm>
          <a:prstGeom prst="rect">
            <a:avLst/>
          </a:prstGeom>
          <a:noFill/>
        </p:spPr>
        <p:txBody>
          <a:bodyPr wrap="square" rtlCol="0">
            <a:spAutoFit/>
          </a:bodyPr>
          <a:lstStyle/>
          <a:p>
            <a:r>
              <a:rPr lang="en-US" altLang="zh-CN" dirty="0"/>
              <a:t>Gulliver’s bad impression of human</a:t>
            </a:r>
            <a:endParaRPr lang="zh-CN" altLang="en-US" dirty="0"/>
          </a:p>
        </p:txBody>
      </p:sp>
    </p:spTree>
    <p:extLst>
      <p:ext uri="{BB962C8B-B14F-4D97-AF65-F5344CB8AC3E}">
        <p14:creationId xmlns:p14="http://schemas.microsoft.com/office/powerpoint/2010/main" val="1079767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r="4805"/>
          <a:stretch>
            <a:fillRect/>
          </a:stretch>
        </p:blipFill>
        <p:spPr>
          <a:xfrm>
            <a:off x="0" y="189"/>
            <a:ext cx="12192000" cy="6857623"/>
          </a:xfrm>
          <a:prstGeom prst="rect">
            <a:avLst/>
          </a:prstGeom>
        </p:spPr>
      </p:pic>
      <p:sp>
        <p:nvSpPr>
          <p:cNvPr id="6" name="文本框 5"/>
          <p:cNvSpPr txBox="1"/>
          <p:nvPr/>
        </p:nvSpPr>
        <p:spPr>
          <a:xfrm>
            <a:off x="1716162" y="1803424"/>
            <a:ext cx="6555968" cy="880241"/>
          </a:xfrm>
          <a:prstGeom prst="rect">
            <a:avLst/>
          </a:prstGeom>
          <a:noFill/>
        </p:spPr>
        <p:txBody>
          <a:bodyPr wrap="square" rtlCol="0">
            <a:spAutoFit/>
            <a:scene3d>
              <a:camera prst="orthographicFront"/>
              <a:lightRig rig="threePt" dir="t"/>
            </a:scene3d>
            <a:sp3d contourW="12700"/>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866943" rtl="0" eaLnBrk="1" fontAlgn="auto" latinLnBrk="0" hangingPunct="1">
              <a:lnSpc>
                <a:spcPct val="100000"/>
              </a:lnSpc>
              <a:spcBef>
                <a:spcPts val="0"/>
              </a:spcBef>
              <a:spcAft>
                <a:spcPts val="0"/>
              </a:spcAft>
              <a:buClrTx/>
              <a:buSzTx/>
              <a:buFontTx/>
              <a:buNone/>
              <a:defRPr/>
            </a:pPr>
            <a:r>
              <a:rPr lang="en-US" altLang="zh-CN" sz="5120" dirty="0">
                <a:solidFill>
                  <a:prstClr val="white"/>
                </a:solidFill>
                <a:latin typeface="方正兰亭粗黑_GBK" panose="02000000000000000000" pitchFamily="2" charset="-122"/>
                <a:ea typeface="方正兰亭粗黑_GBK" panose="02000000000000000000" pitchFamily="2" charset="-122"/>
              </a:rPr>
              <a:t>Thanks for listening</a:t>
            </a:r>
            <a:endParaRPr kumimoji="0" lang="zh-CN" altLang="en-US" sz="5120" b="0" i="0" u="none" strike="noStrike" kern="1200" cap="none" spc="0" normalizeH="0" baseline="0" noProof="0" dirty="0">
              <a:ln>
                <a:noFill/>
              </a:ln>
              <a:solidFill>
                <a:prstClr val="white"/>
              </a:solidFill>
              <a:effectLst/>
              <a:uLnTx/>
              <a:uFillTx/>
              <a:latin typeface="方正兰亭粗黑_GBK" panose="02000000000000000000" pitchFamily="2" charset="-122"/>
              <a:ea typeface="方正兰亭粗黑_GBK" panose="02000000000000000000" pitchFamily="2" charset="-122"/>
              <a:cs typeface="+mn-cs"/>
            </a:endParaRPr>
          </a:p>
        </p:txBody>
      </p:sp>
      <p:sp>
        <p:nvSpPr>
          <p:cNvPr id="4" name="文本框 3">
            <a:extLst>
              <a:ext uri="{FF2B5EF4-FFF2-40B4-BE49-F238E27FC236}">
                <a16:creationId xmlns:a16="http://schemas.microsoft.com/office/drawing/2014/main" id="{8CD95F3C-FFE4-C7B3-C563-1F96A23FCC81}"/>
              </a:ext>
            </a:extLst>
          </p:cNvPr>
          <p:cNvSpPr txBox="1"/>
          <p:nvPr/>
        </p:nvSpPr>
        <p:spPr>
          <a:xfrm>
            <a:off x="524540" y="4174335"/>
            <a:ext cx="6096000" cy="2308324"/>
          </a:xfrm>
          <a:prstGeom prst="rect">
            <a:avLst/>
          </a:prstGeom>
          <a:noFill/>
        </p:spPr>
        <p:txBody>
          <a:bodyPr wrap="square">
            <a:spAutoFit/>
          </a:bodyPr>
          <a:lstStyle/>
          <a:p>
            <a:r>
              <a:rPr lang="en-US" altLang="zh-CN" b="0" i="0" dirty="0">
                <a:solidFill>
                  <a:schemeClr val="bg1"/>
                </a:solidFill>
                <a:effectLst/>
                <a:latin typeface="Open Sans" panose="020B0606030504020204" pitchFamily="34" charset="0"/>
              </a:rPr>
              <a:t>[1]Swift, Jonathan. </a:t>
            </a:r>
            <a:r>
              <a:rPr lang="en-US" altLang="zh-CN" b="0" i="1" dirty="0">
                <a:solidFill>
                  <a:schemeClr val="bg1"/>
                </a:solidFill>
                <a:effectLst/>
                <a:latin typeface="Open Sans" panose="020B0606030504020204" pitchFamily="34" charset="0"/>
              </a:rPr>
              <a:t>Travels into several remote nations of the world. In four parts. By Lemuel Gulliver, first a surgeon, and then a captain of several ships. ...</a:t>
            </a:r>
            <a:r>
              <a:rPr lang="en-US" altLang="zh-CN" b="0" i="0" dirty="0">
                <a:solidFill>
                  <a:schemeClr val="bg1"/>
                </a:solidFill>
                <a:effectLst/>
                <a:latin typeface="Open Sans" panose="020B0606030504020204" pitchFamily="34" charset="0"/>
              </a:rPr>
              <a:t> Vol. 1. London: printed for Benj. Motte, at the Middle Temple-Gate in Fleet-Street, MDCCXXVI. [1726].</a:t>
            </a:r>
            <a:endParaRPr lang="en-US" altLang="zh-CN" sz="1800" b="0" i="0" dirty="0">
              <a:solidFill>
                <a:schemeClr val="bg1"/>
              </a:solidFill>
              <a:effectLst/>
              <a:latin typeface="Arial" panose="020B0604020202020204" pitchFamily="34" charset="0"/>
            </a:endParaRPr>
          </a:p>
          <a:p>
            <a:r>
              <a:rPr lang="en-US" altLang="zh-CN" sz="1800" b="0" i="0" dirty="0">
                <a:solidFill>
                  <a:schemeClr val="bg1"/>
                </a:solidFill>
                <a:effectLst/>
                <a:latin typeface="Arial" panose="020B0604020202020204" pitchFamily="34" charset="0"/>
              </a:rPr>
              <a:t>[2]Holmes, Geoffrey; and </a:t>
            </a:r>
            <a:r>
              <a:rPr lang="en-US" altLang="zh-CN" sz="1800" b="0" i="0" dirty="0" err="1">
                <a:solidFill>
                  <a:schemeClr val="bg1"/>
                </a:solidFill>
                <a:effectLst/>
                <a:latin typeface="Arial" panose="020B0604020202020204" pitchFamily="34" charset="0"/>
              </a:rPr>
              <a:t>Szechi</a:t>
            </a:r>
            <a:r>
              <a:rPr lang="en-US" altLang="zh-CN" sz="1800" b="0" i="0" dirty="0">
                <a:solidFill>
                  <a:schemeClr val="bg1"/>
                </a:solidFill>
                <a:effectLst/>
                <a:latin typeface="Arial" panose="020B0604020202020204" pitchFamily="34" charset="0"/>
              </a:rPr>
              <a:t>, D. (2014). </a:t>
            </a:r>
            <a:r>
              <a:rPr lang="en-US" altLang="zh-CN" sz="1800" b="0" i="1" dirty="0">
                <a:solidFill>
                  <a:schemeClr val="bg1"/>
                </a:solidFill>
                <a:effectLst/>
                <a:latin typeface="Arial" panose="020B0604020202020204" pitchFamily="34" charset="0"/>
              </a:rPr>
              <a:t>The Age of Oligarchy: Pre-Industrial Britain 1722–1783</a:t>
            </a:r>
            <a:r>
              <a:rPr lang="en-US" altLang="zh-CN" sz="1800" b="0" i="0" dirty="0">
                <a:solidFill>
                  <a:schemeClr val="bg1"/>
                </a:solidFill>
                <a:effectLst/>
                <a:latin typeface="Arial" panose="020B0604020202020204" pitchFamily="34" charset="0"/>
              </a:rPr>
              <a:t>. Routledge. p. </a:t>
            </a:r>
            <a:r>
              <a:rPr lang="de-DE" altLang="zh-CN" sz="1800" b="0" i="0" dirty="0">
                <a:solidFill>
                  <a:schemeClr val="bg1"/>
                </a:solidFill>
                <a:effectLst/>
                <a:latin typeface="Arial" panose="020B0604020202020204" pitchFamily="34" charset="0"/>
              </a:rPr>
              <a:t>xi. ISBN 131789426X. ISBN 978-1317894261.</a:t>
            </a:r>
            <a:endParaRPr lang="zh-CN" altLang="en-US" dirty="0">
              <a:solidFill>
                <a:schemeClr val="bg1"/>
              </a:solidFill>
            </a:endParaRPr>
          </a:p>
        </p:txBody>
      </p:sp>
    </p:spTree>
    <p:extLst>
      <p:ext uri="{BB962C8B-B14F-4D97-AF65-F5344CB8AC3E}">
        <p14:creationId xmlns:p14="http://schemas.microsoft.com/office/powerpoint/2010/main" val="1011313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44F56"/>
        </a:solidFill>
        <a:effectLst/>
      </p:bgPr>
    </p:bg>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80" y="128043"/>
            <a:ext cx="4925132" cy="612818"/>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Content introduction</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41" name="文本框 40">
            <a:extLst>
              <a:ext uri="{FF2B5EF4-FFF2-40B4-BE49-F238E27FC236}">
                <a16:creationId xmlns:a16="http://schemas.microsoft.com/office/drawing/2014/main" id="{5D2DB3BF-885A-1747-AED3-70CB509972DB}"/>
              </a:ext>
            </a:extLst>
          </p:cNvPr>
          <p:cNvSpPr txBox="1"/>
          <p:nvPr/>
        </p:nvSpPr>
        <p:spPr>
          <a:xfrm>
            <a:off x="366314" y="1109766"/>
            <a:ext cx="1925997" cy="442429"/>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auto">
              <a:spcBef>
                <a:spcPts val="0"/>
              </a:spcBef>
              <a:spcAft>
                <a:spcPts val="0"/>
              </a:spcAft>
            </a:pPr>
            <a:r>
              <a:rPr lang="en-US" altLang="zh-CN" sz="2275" dirty="0">
                <a:solidFill>
                  <a:srgbClr val="344F56"/>
                </a:solidFill>
                <a:latin typeface="方正尚酷简体" panose="03000509000000000000" pitchFamily="65" charset="-122"/>
                <a:ea typeface="方正尚酷简体" panose="03000509000000000000" pitchFamily="65" charset="-122"/>
              </a:rPr>
              <a:t>P147-149</a:t>
            </a:r>
            <a:endParaRPr lang="zh-CN" altLang="en-US" sz="2275" dirty="0">
              <a:solidFill>
                <a:srgbClr val="344F56"/>
              </a:solidFill>
              <a:latin typeface="方正尚酷简体" panose="03000509000000000000" pitchFamily="65" charset="-122"/>
              <a:ea typeface="方正尚酷简体" panose="03000509000000000000" pitchFamily="65" charset="-122"/>
            </a:endParaRPr>
          </a:p>
        </p:txBody>
      </p:sp>
      <p:cxnSp>
        <p:nvCxnSpPr>
          <p:cNvPr id="42" name="直接连接符 41">
            <a:extLst>
              <a:ext uri="{FF2B5EF4-FFF2-40B4-BE49-F238E27FC236}">
                <a16:creationId xmlns:a16="http://schemas.microsoft.com/office/drawing/2014/main" id="{5DCC254E-B020-BB9A-16B4-0AA095E24B2D}"/>
              </a:ext>
            </a:extLst>
          </p:cNvPr>
          <p:cNvCxnSpPr>
            <a:cxnSpLocks/>
          </p:cNvCxnSpPr>
          <p:nvPr/>
        </p:nvCxnSpPr>
        <p:spPr>
          <a:xfrm>
            <a:off x="452149" y="1600496"/>
            <a:ext cx="2375718" cy="0"/>
          </a:xfrm>
          <a:prstGeom prst="line">
            <a:avLst/>
          </a:prstGeom>
          <a:noFill/>
          <a:ln w="12700" cap="flat" cmpd="sng" algn="ctr">
            <a:solidFill>
              <a:srgbClr val="344F56"/>
            </a:solidFill>
            <a:prstDash val="solid"/>
            <a:miter lim="800000"/>
          </a:ln>
          <a:effectLst/>
        </p:spPr>
      </p:cxnSp>
      <p:pic>
        <p:nvPicPr>
          <p:cNvPr id="45" name="图片 44">
            <a:extLst>
              <a:ext uri="{FF2B5EF4-FFF2-40B4-BE49-F238E27FC236}">
                <a16:creationId xmlns:a16="http://schemas.microsoft.com/office/drawing/2014/main" id="{1CDCCFD9-9230-023A-DB80-6E47B72B97F9}"/>
              </a:ext>
            </a:extLst>
          </p:cNvPr>
          <p:cNvPicPr>
            <a:picLocks noChangeAspect="1"/>
          </p:cNvPicPr>
          <p:nvPr/>
        </p:nvPicPr>
        <p:blipFill>
          <a:blip r:embed="rId3"/>
          <a:stretch>
            <a:fillRect/>
          </a:stretch>
        </p:blipFill>
        <p:spPr>
          <a:xfrm>
            <a:off x="2999668" y="838646"/>
            <a:ext cx="2867698" cy="6019354"/>
          </a:xfrm>
          <a:prstGeom prst="rect">
            <a:avLst/>
          </a:prstGeom>
        </p:spPr>
      </p:pic>
      <p:pic>
        <p:nvPicPr>
          <p:cNvPr id="47" name="图片 46">
            <a:extLst>
              <a:ext uri="{FF2B5EF4-FFF2-40B4-BE49-F238E27FC236}">
                <a16:creationId xmlns:a16="http://schemas.microsoft.com/office/drawing/2014/main" id="{326BDAF1-EF2D-B454-B0C9-9659A95F10CA}"/>
              </a:ext>
            </a:extLst>
          </p:cNvPr>
          <p:cNvPicPr>
            <a:picLocks noChangeAspect="1"/>
          </p:cNvPicPr>
          <p:nvPr/>
        </p:nvPicPr>
        <p:blipFill>
          <a:blip r:embed="rId4"/>
          <a:stretch>
            <a:fillRect/>
          </a:stretch>
        </p:blipFill>
        <p:spPr>
          <a:xfrm>
            <a:off x="5867366" y="838645"/>
            <a:ext cx="2904050" cy="6019355"/>
          </a:xfrm>
          <a:prstGeom prst="rect">
            <a:avLst/>
          </a:prstGeom>
        </p:spPr>
      </p:pic>
      <p:pic>
        <p:nvPicPr>
          <p:cNvPr id="49" name="图片 48">
            <a:extLst>
              <a:ext uri="{FF2B5EF4-FFF2-40B4-BE49-F238E27FC236}">
                <a16:creationId xmlns:a16="http://schemas.microsoft.com/office/drawing/2014/main" id="{1AE837F9-6045-CD32-B03D-D0BBCE0681E9}"/>
              </a:ext>
            </a:extLst>
          </p:cNvPr>
          <p:cNvPicPr>
            <a:picLocks noChangeAspect="1"/>
          </p:cNvPicPr>
          <p:nvPr/>
        </p:nvPicPr>
        <p:blipFill>
          <a:blip r:embed="rId5"/>
          <a:stretch>
            <a:fillRect/>
          </a:stretch>
        </p:blipFill>
        <p:spPr>
          <a:xfrm>
            <a:off x="8771416" y="838644"/>
            <a:ext cx="2878962" cy="6019903"/>
          </a:xfrm>
          <a:prstGeom prst="rect">
            <a:avLst/>
          </a:prstGeom>
        </p:spPr>
      </p:pic>
      <mc:AlternateContent xmlns:mc="http://schemas.openxmlformats.org/markup-compatibility/2006" xmlns:p14="http://schemas.microsoft.com/office/powerpoint/2010/main">
        <mc:Choice Requires="p14">
          <p:contentPart p14:bwMode="auto" r:id="rId6">
            <p14:nvContentPartPr>
              <p14:cNvPr id="54" name="墨迹 53">
                <a:extLst>
                  <a:ext uri="{FF2B5EF4-FFF2-40B4-BE49-F238E27FC236}">
                    <a16:creationId xmlns:a16="http://schemas.microsoft.com/office/drawing/2014/main" id="{12B4B6AC-A34C-EC8F-2004-9F0FD9C9D777}"/>
                  </a:ext>
                </a:extLst>
              </p14:cNvPr>
              <p14:cNvContentPartPr/>
              <p14:nvPr/>
            </p14:nvContentPartPr>
            <p14:xfrm>
              <a:off x="3066840" y="1885230"/>
              <a:ext cx="2396880" cy="109440"/>
            </p14:xfrm>
          </p:contentPart>
        </mc:Choice>
        <mc:Fallback xmlns="">
          <p:pic>
            <p:nvPicPr>
              <p:cNvPr id="54" name="墨迹 53">
                <a:extLst>
                  <a:ext uri="{FF2B5EF4-FFF2-40B4-BE49-F238E27FC236}">
                    <a16:creationId xmlns:a16="http://schemas.microsoft.com/office/drawing/2014/main" id="{12B4B6AC-A34C-EC8F-2004-9F0FD9C9D777}"/>
                  </a:ext>
                </a:extLst>
              </p:cNvPr>
              <p:cNvPicPr/>
              <p:nvPr/>
            </p:nvPicPr>
            <p:blipFill>
              <a:blip r:embed="rId7"/>
              <a:stretch>
                <a:fillRect/>
              </a:stretch>
            </p:blipFill>
            <p:spPr>
              <a:xfrm>
                <a:off x="3030840" y="1813230"/>
                <a:ext cx="24685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5" name="墨迹 54">
                <a:extLst>
                  <a:ext uri="{FF2B5EF4-FFF2-40B4-BE49-F238E27FC236}">
                    <a16:creationId xmlns:a16="http://schemas.microsoft.com/office/drawing/2014/main" id="{FBAF7092-FF44-B362-425E-A3D735A5D09A}"/>
                  </a:ext>
                </a:extLst>
              </p14:cNvPr>
              <p14:cNvContentPartPr/>
              <p14:nvPr/>
            </p14:nvContentPartPr>
            <p14:xfrm>
              <a:off x="3124080" y="2120670"/>
              <a:ext cx="1320120" cy="25560"/>
            </p14:xfrm>
          </p:contentPart>
        </mc:Choice>
        <mc:Fallback xmlns="">
          <p:pic>
            <p:nvPicPr>
              <p:cNvPr id="55" name="墨迹 54">
                <a:extLst>
                  <a:ext uri="{FF2B5EF4-FFF2-40B4-BE49-F238E27FC236}">
                    <a16:creationId xmlns:a16="http://schemas.microsoft.com/office/drawing/2014/main" id="{FBAF7092-FF44-B362-425E-A3D735A5D09A}"/>
                  </a:ext>
                </a:extLst>
              </p:cNvPr>
              <p:cNvPicPr/>
              <p:nvPr/>
            </p:nvPicPr>
            <p:blipFill>
              <a:blip r:embed="rId9"/>
              <a:stretch>
                <a:fillRect/>
              </a:stretch>
            </p:blipFill>
            <p:spPr>
              <a:xfrm>
                <a:off x="3088090" y="2048670"/>
                <a:ext cx="1391740" cy="169200"/>
              </a:xfrm>
              <a:prstGeom prst="rect">
                <a:avLst/>
              </a:prstGeom>
            </p:spPr>
          </p:pic>
        </mc:Fallback>
      </mc:AlternateContent>
      <p:grpSp>
        <p:nvGrpSpPr>
          <p:cNvPr id="61" name="组合 60">
            <a:extLst>
              <a:ext uri="{FF2B5EF4-FFF2-40B4-BE49-F238E27FC236}">
                <a16:creationId xmlns:a16="http://schemas.microsoft.com/office/drawing/2014/main" id="{4B3048C0-B9B7-8FE1-37F7-1C341408BB4B}"/>
              </a:ext>
            </a:extLst>
          </p:cNvPr>
          <p:cNvGrpSpPr/>
          <p:nvPr/>
        </p:nvGrpSpPr>
        <p:grpSpPr>
          <a:xfrm>
            <a:off x="4580075" y="2043593"/>
            <a:ext cx="1228680" cy="328680"/>
            <a:chOff x="4580075" y="2043593"/>
            <a:chExt cx="1228680" cy="328680"/>
          </a:xfrm>
        </p:grpSpPr>
        <mc:AlternateContent xmlns:mc="http://schemas.openxmlformats.org/markup-compatibility/2006" xmlns:p14="http://schemas.microsoft.com/office/powerpoint/2010/main">
          <mc:Choice Requires="p14">
            <p:contentPart p14:bwMode="auto" r:id="rId10">
              <p14:nvContentPartPr>
                <p14:cNvPr id="57" name="墨迹 56">
                  <a:extLst>
                    <a:ext uri="{FF2B5EF4-FFF2-40B4-BE49-F238E27FC236}">
                      <a16:creationId xmlns:a16="http://schemas.microsoft.com/office/drawing/2014/main" id="{107EFE6F-60F5-52FA-5D99-15B62B65AE21}"/>
                    </a:ext>
                  </a:extLst>
                </p14:cNvPr>
                <p14:cNvContentPartPr/>
                <p14:nvPr/>
              </p14:nvContentPartPr>
              <p14:xfrm>
                <a:off x="4580075" y="2043593"/>
                <a:ext cx="68040" cy="205920"/>
              </p14:xfrm>
            </p:contentPart>
          </mc:Choice>
          <mc:Fallback xmlns="">
            <p:pic>
              <p:nvPicPr>
                <p:cNvPr id="57" name="墨迹 56">
                  <a:extLst>
                    <a:ext uri="{FF2B5EF4-FFF2-40B4-BE49-F238E27FC236}">
                      <a16:creationId xmlns:a16="http://schemas.microsoft.com/office/drawing/2014/main" id="{107EFE6F-60F5-52FA-5D99-15B62B65AE21}"/>
                    </a:ext>
                  </a:extLst>
                </p:cNvPr>
                <p:cNvPicPr/>
                <p:nvPr/>
              </p:nvPicPr>
              <p:blipFill>
                <a:blip r:embed="rId11"/>
                <a:stretch>
                  <a:fillRect/>
                </a:stretch>
              </p:blipFill>
              <p:spPr>
                <a:xfrm>
                  <a:off x="4575755" y="2039273"/>
                  <a:ext cx="766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8" name="墨迹 57">
                  <a:extLst>
                    <a:ext uri="{FF2B5EF4-FFF2-40B4-BE49-F238E27FC236}">
                      <a16:creationId xmlns:a16="http://schemas.microsoft.com/office/drawing/2014/main" id="{1D4E1C5A-4422-7430-D1B1-D0B7A26A4709}"/>
                    </a:ext>
                  </a:extLst>
                </p14:cNvPr>
                <p14:cNvContentPartPr/>
                <p14:nvPr/>
              </p14:nvContentPartPr>
              <p14:xfrm>
                <a:off x="4629755" y="2075273"/>
                <a:ext cx="1179000" cy="73800"/>
              </p14:xfrm>
            </p:contentPart>
          </mc:Choice>
          <mc:Fallback xmlns="">
            <p:pic>
              <p:nvPicPr>
                <p:cNvPr id="58" name="墨迹 57">
                  <a:extLst>
                    <a:ext uri="{FF2B5EF4-FFF2-40B4-BE49-F238E27FC236}">
                      <a16:creationId xmlns:a16="http://schemas.microsoft.com/office/drawing/2014/main" id="{1D4E1C5A-4422-7430-D1B1-D0B7A26A4709}"/>
                    </a:ext>
                  </a:extLst>
                </p:cNvPr>
                <p:cNvPicPr/>
                <p:nvPr/>
              </p:nvPicPr>
              <p:blipFill>
                <a:blip r:embed="rId13"/>
                <a:stretch>
                  <a:fillRect/>
                </a:stretch>
              </p:blipFill>
              <p:spPr>
                <a:xfrm>
                  <a:off x="4625435" y="2070953"/>
                  <a:ext cx="11876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9" name="墨迹 58">
                  <a:extLst>
                    <a:ext uri="{FF2B5EF4-FFF2-40B4-BE49-F238E27FC236}">
                      <a16:creationId xmlns:a16="http://schemas.microsoft.com/office/drawing/2014/main" id="{038CA967-C93D-78F7-4CFC-8ABB4519FCCD}"/>
                    </a:ext>
                  </a:extLst>
                </p14:cNvPr>
                <p14:cNvContentPartPr/>
                <p14:nvPr/>
              </p14:nvContentPartPr>
              <p14:xfrm>
                <a:off x="5687795" y="2110913"/>
                <a:ext cx="2160" cy="223920"/>
              </p14:xfrm>
            </p:contentPart>
          </mc:Choice>
          <mc:Fallback xmlns="">
            <p:pic>
              <p:nvPicPr>
                <p:cNvPr id="59" name="墨迹 58">
                  <a:extLst>
                    <a:ext uri="{FF2B5EF4-FFF2-40B4-BE49-F238E27FC236}">
                      <a16:creationId xmlns:a16="http://schemas.microsoft.com/office/drawing/2014/main" id="{038CA967-C93D-78F7-4CFC-8ABB4519FCCD}"/>
                    </a:ext>
                  </a:extLst>
                </p:cNvPr>
                <p:cNvPicPr/>
                <p:nvPr/>
              </p:nvPicPr>
              <p:blipFill>
                <a:blip r:embed="rId15"/>
                <a:stretch>
                  <a:fillRect/>
                </a:stretch>
              </p:blipFill>
              <p:spPr>
                <a:xfrm>
                  <a:off x="5683475" y="2106593"/>
                  <a:ext cx="108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0" name="墨迹 59">
                  <a:extLst>
                    <a:ext uri="{FF2B5EF4-FFF2-40B4-BE49-F238E27FC236}">
                      <a16:creationId xmlns:a16="http://schemas.microsoft.com/office/drawing/2014/main" id="{7B5C46C5-6E8D-3088-0E80-4268C1241F58}"/>
                    </a:ext>
                  </a:extLst>
                </p14:cNvPr>
                <p14:cNvContentPartPr/>
                <p14:nvPr/>
              </p14:nvContentPartPr>
              <p14:xfrm>
                <a:off x="5625155" y="2252033"/>
                <a:ext cx="145440" cy="120240"/>
              </p14:xfrm>
            </p:contentPart>
          </mc:Choice>
          <mc:Fallback xmlns="">
            <p:pic>
              <p:nvPicPr>
                <p:cNvPr id="60" name="墨迹 59">
                  <a:extLst>
                    <a:ext uri="{FF2B5EF4-FFF2-40B4-BE49-F238E27FC236}">
                      <a16:creationId xmlns:a16="http://schemas.microsoft.com/office/drawing/2014/main" id="{7B5C46C5-6E8D-3088-0E80-4268C1241F58}"/>
                    </a:ext>
                  </a:extLst>
                </p:cNvPr>
                <p:cNvPicPr/>
                <p:nvPr/>
              </p:nvPicPr>
              <p:blipFill>
                <a:blip r:embed="rId17"/>
                <a:stretch>
                  <a:fillRect/>
                </a:stretch>
              </p:blipFill>
              <p:spPr>
                <a:xfrm>
                  <a:off x="5620835" y="2247700"/>
                  <a:ext cx="154080" cy="128906"/>
                </a:xfrm>
                <a:prstGeom prst="rect">
                  <a:avLst/>
                </a:prstGeom>
              </p:spPr>
            </p:pic>
          </mc:Fallback>
        </mc:AlternateContent>
      </p:grpSp>
      <p:grpSp>
        <p:nvGrpSpPr>
          <p:cNvPr id="68" name="组合 67">
            <a:extLst>
              <a:ext uri="{FF2B5EF4-FFF2-40B4-BE49-F238E27FC236}">
                <a16:creationId xmlns:a16="http://schemas.microsoft.com/office/drawing/2014/main" id="{8FFB055E-3AF3-77F0-DEEE-27D16BD00B5E}"/>
              </a:ext>
            </a:extLst>
          </p:cNvPr>
          <p:cNvGrpSpPr/>
          <p:nvPr/>
        </p:nvGrpSpPr>
        <p:grpSpPr>
          <a:xfrm>
            <a:off x="8000626" y="3850073"/>
            <a:ext cx="845640" cy="215280"/>
            <a:chOff x="8000626" y="3850073"/>
            <a:chExt cx="845640" cy="215280"/>
          </a:xfrm>
        </p:grpSpPr>
        <mc:AlternateContent xmlns:mc="http://schemas.openxmlformats.org/markup-compatibility/2006" xmlns:p14="http://schemas.microsoft.com/office/powerpoint/2010/main">
          <mc:Choice Requires="p14">
            <p:contentPart p14:bwMode="auto" r:id="rId18">
              <p14:nvContentPartPr>
                <p14:cNvPr id="62" name="墨迹 61">
                  <a:extLst>
                    <a:ext uri="{FF2B5EF4-FFF2-40B4-BE49-F238E27FC236}">
                      <a16:creationId xmlns:a16="http://schemas.microsoft.com/office/drawing/2014/main" id="{E4474AF0-7C7B-9EB8-3DCC-572D3199CCB0}"/>
                    </a:ext>
                  </a:extLst>
                </p14:cNvPr>
                <p14:cNvContentPartPr/>
                <p14:nvPr/>
              </p14:nvContentPartPr>
              <p14:xfrm>
                <a:off x="8000626" y="4038353"/>
                <a:ext cx="833400" cy="27000"/>
              </p14:xfrm>
            </p:contentPart>
          </mc:Choice>
          <mc:Fallback xmlns="">
            <p:pic>
              <p:nvPicPr>
                <p:cNvPr id="62" name="墨迹 61">
                  <a:extLst>
                    <a:ext uri="{FF2B5EF4-FFF2-40B4-BE49-F238E27FC236}">
                      <a16:creationId xmlns:a16="http://schemas.microsoft.com/office/drawing/2014/main" id="{E4474AF0-7C7B-9EB8-3DCC-572D3199CCB0}"/>
                    </a:ext>
                  </a:extLst>
                </p:cNvPr>
                <p:cNvPicPr/>
                <p:nvPr/>
              </p:nvPicPr>
              <p:blipFill>
                <a:blip r:embed="rId19"/>
                <a:stretch>
                  <a:fillRect/>
                </a:stretch>
              </p:blipFill>
              <p:spPr>
                <a:xfrm>
                  <a:off x="7996306" y="4034033"/>
                  <a:ext cx="842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3" name="墨迹 62">
                  <a:extLst>
                    <a:ext uri="{FF2B5EF4-FFF2-40B4-BE49-F238E27FC236}">
                      <a16:creationId xmlns:a16="http://schemas.microsoft.com/office/drawing/2014/main" id="{3533920E-8843-529F-33B6-3D72E03A1AA5}"/>
                    </a:ext>
                  </a:extLst>
                </p14:cNvPr>
                <p14:cNvContentPartPr/>
                <p14:nvPr/>
              </p14:nvContentPartPr>
              <p14:xfrm>
                <a:off x="8753746" y="3850433"/>
                <a:ext cx="11160" cy="191160"/>
              </p14:xfrm>
            </p:contentPart>
          </mc:Choice>
          <mc:Fallback xmlns="">
            <p:pic>
              <p:nvPicPr>
                <p:cNvPr id="63" name="墨迹 62">
                  <a:extLst>
                    <a:ext uri="{FF2B5EF4-FFF2-40B4-BE49-F238E27FC236}">
                      <a16:creationId xmlns:a16="http://schemas.microsoft.com/office/drawing/2014/main" id="{3533920E-8843-529F-33B6-3D72E03A1AA5}"/>
                    </a:ext>
                  </a:extLst>
                </p:cNvPr>
                <p:cNvPicPr/>
                <p:nvPr/>
              </p:nvPicPr>
              <p:blipFill>
                <a:blip r:embed="rId21"/>
                <a:stretch>
                  <a:fillRect/>
                </a:stretch>
              </p:blipFill>
              <p:spPr>
                <a:xfrm>
                  <a:off x="8749426" y="3846113"/>
                  <a:ext cx="198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5" name="墨迹 64">
                  <a:extLst>
                    <a:ext uri="{FF2B5EF4-FFF2-40B4-BE49-F238E27FC236}">
                      <a16:creationId xmlns:a16="http://schemas.microsoft.com/office/drawing/2014/main" id="{F67CBD84-7C33-1F72-9FCB-FE55357836D3}"/>
                    </a:ext>
                  </a:extLst>
                </p14:cNvPr>
                <p14:cNvContentPartPr/>
                <p14:nvPr/>
              </p14:nvContentPartPr>
              <p14:xfrm>
                <a:off x="8691466" y="3859073"/>
                <a:ext cx="57960" cy="76680"/>
              </p14:xfrm>
            </p:contentPart>
          </mc:Choice>
          <mc:Fallback xmlns="">
            <p:pic>
              <p:nvPicPr>
                <p:cNvPr id="65" name="墨迹 64">
                  <a:extLst>
                    <a:ext uri="{FF2B5EF4-FFF2-40B4-BE49-F238E27FC236}">
                      <a16:creationId xmlns:a16="http://schemas.microsoft.com/office/drawing/2014/main" id="{F67CBD84-7C33-1F72-9FCB-FE55357836D3}"/>
                    </a:ext>
                  </a:extLst>
                </p:cNvPr>
                <p:cNvPicPr/>
                <p:nvPr/>
              </p:nvPicPr>
              <p:blipFill>
                <a:blip r:embed="rId23"/>
                <a:stretch>
                  <a:fillRect/>
                </a:stretch>
              </p:blipFill>
              <p:spPr>
                <a:xfrm>
                  <a:off x="8687173" y="3854753"/>
                  <a:ext cx="66547"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7" name="墨迹 66">
                  <a:extLst>
                    <a:ext uri="{FF2B5EF4-FFF2-40B4-BE49-F238E27FC236}">
                      <a16:creationId xmlns:a16="http://schemas.microsoft.com/office/drawing/2014/main" id="{5D7840C9-68CE-1568-B8F3-70D37E7ECF0C}"/>
                    </a:ext>
                  </a:extLst>
                </p14:cNvPr>
                <p14:cNvContentPartPr/>
                <p14:nvPr/>
              </p14:nvContentPartPr>
              <p14:xfrm>
                <a:off x="8758426" y="3850073"/>
                <a:ext cx="87840" cy="38160"/>
              </p14:xfrm>
            </p:contentPart>
          </mc:Choice>
          <mc:Fallback xmlns="">
            <p:pic>
              <p:nvPicPr>
                <p:cNvPr id="67" name="墨迹 66">
                  <a:extLst>
                    <a:ext uri="{FF2B5EF4-FFF2-40B4-BE49-F238E27FC236}">
                      <a16:creationId xmlns:a16="http://schemas.microsoft.com/office/drawing/2014/main" id="{5D7840C9-68CE-1568-B8F3-70D37E7ECF0C}"/>
                    </a:ext>
                  </a:extLst>
                </p:cNvPr>
                <p:cNvPicPr/>
                <p:nvPr/>
              </p:nvPicPr>
              <p:blipFill>
                <a:blip r:embed="rId25"/>
                <a:stretch>
                  <a:fillRect/>
                </a:stretch>
              </p:blipFill>
              <p:spPr>
                <a:xfrm>
                  <a:off x="8754106" y="3845712"/>
                  <a:ext cx="96480" cy="4688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69" name="墨迹 68">
                <a:extLst>
                  <a:ext uri="{FF2B5EF4-FFF2-40B4-BE49-F238E27FC236}">
                    <a16:creationId xmlns:a16="http://schemas.microsoft.com/office/drawing/2014/main" id="{0299E48B-2206-6176-308F-1905F258E070}"/>
                  </a:ext>
                </a:extLst>
              </p14:cNvPr>
              <p14:cNvContentPartPr/>
              <p14:nvPr/>
            </p14:nvContentPartPr>
            <p14:xfrm>
              <a:off x="7754386" y="5127501"/>
              <a:ext cx="943200" cy="54000"/>
            </p14:xfrm>
          </p:contentPart>
        </mc:Choice>
        <mc:Fallback xmlns="">
          <p:pic>
            <p:nvPicPr>
              <p:cNvPr id="69" name="墨迹 68">
                <a:extLst>
                  <a:ext uri="{FF2B5EF4-FFF2-40B4-BE49-F238E27FC236}">
                    <a16:creationId xmlns:a16="http://schemas.microsoft.com/office/drawing/2014/main" id="{0299E48B-2206-6176-308F-1905F258E070}"/>
                  </a:ext>
                </a:extLst>
              </p:cNvPr>
              <p:cNvPicPr/>
              <p:nvPr/>
            </p:nvPicPr>
            <p:blipFill>
              <a:blip r:embed="rId27"/>
              <a:stretch>
                <a:fillRect/>
              </a:stretch>
            </p:blipFill>
            <p:spPr>
              <a:xfrm>
                <a:off x="7718386" y="5055501"/>
                <a:ext cx="10148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0" name="墨迹 69">
                <a:extLst>
                  <a:ext uri="{FF2B5EF4-FFF2-40B4-BE49-F238E27FC236}">
                    <a16:creationId xmlns:a16="http://schemas.microsoft.com/office/drawing/2014/main" id="{698AFAB3-7D95-BDF5-8C52-4CDE51A46237}"/>
                  </a:ext>
                </a:extLst>
              </p14:cNvPr>
              <p14:cNvContentPartPr/>
              <p14:nvPr/>
            </p14:nvContentPartPr>
            <p14:xfrm>
              <a:off x="6230146" y="5365101"/>
              <a:ext cx="587160" cy="14040"/>
            </p14:xfrm>
          </p:contentPart>
        </mc:Choice>
        <mc:Fallback xmlns="">
          <p:pic>
            <p:nvPicPr>
              <p:cNvPr id="70" name="墨迹 69">
                <a:extLst>
                  <a:ext uri="{FF2B5EF4-FFF2-40B4-BE49-F238E27FC236}">
                    <a16:creationId xmlns:a16="http://schemas.microsoft.com/office/drawing/2014/main" id="{698AFAB3-7D95-BDF5-8C52-4CDE51A46237}"/>
                  </a:ext>
                </a:extLst>
              </p:cNvPr>
              <p:cNvPicPr/>
              <p:nvPr/>
            </p:nvPicPr>
            <p:blipFill>
              <a:blip r:embed="rId29"/>
              <a:stretch>
                <a:fillRect/>
              </a:stretch>
            </p:blipFill>
            <p:spPr>
              <a:xfrm>
                <a:off x="6194146" y="5293101"/>
                <a:ext cx="658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1" name="墨迹 70">
                <a:extLst>
                  <a:ext uri="{FF2B5EF4-FFF2-40B4-BE49-F238E27FC236}">
                    <a16:creationId xmlns:a16="http://schemas.microsoft.com/office/drawing/2014/main" id="{D7C8AE40-2B8A-EB77-7C5A-E9DA266B1105}"/>
                  </a:ext>
                </a:extLst>
              </p14:cNvPr>
              <p14:cNvContentPartPr/>
              <p14:nvPr/>
            </p14:nvContentPartPr>
            <p14:xfrm>
              <a:off x="6261466" y="6311181"/>
              <a:ext cx="2444760" cy="54360"/>
            </p14:xfrm>
          </p:contentPart>
        </mc:Choice>
        <mc:Fallback xmlns="">
          <p:pic>
            <p:nvPicPr>
              <p:cNvPr id="71" name="墨迹 70">
                <a:extLst>
                  <a:ext uri="{FF2B5EF4-FFF2-40B4-BE49-F238E27FC236}">
                    <a16:creationId xmlns:a16="http://schemas.microsoft.com/office/drawing/2014/main" id="{D7C8AE40-2B8A-EB77-7C5A-E9DA266B1105}"/>
                  </a:ext>
                </a:extLst>
              </p:cNvPr>
              <p:cNvPicPr/>
              <p:nvPr/>
            </p:nvPicPr>
            <p:blipFill>
              <a:blip r:embed="rId31"/>
              <a:stretch>
                <a:fillRect/>
              </a:stretch>
            </p:blipFill>
            <p:spPr>
              <a:xfrm>
                <a:off x="6225466" y="6239181"/>
                <a:ext cx="2516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2" name="墨迹 71">
                <a:extLst>
                  <a:ext uri="{FF2B5EF4-FFF2-40B4-BE49-F238E27FC236}">
                    <a16:creationId xmlns:a16="http://schemas.microsoft.com/office/drawing/2014/main" id="{2C808C1A-93F1-4768-7854-18250EB83D74}"/>
                  </a:ext>
                </a:extLst>
              </p14:cNvPr>
              <p14:cNvContentPartPr/>
              <p14:nvPr/>
            </p14:nvContentPartPr>
            <p14:xfrm>
              <a:off x="8238226" y="6520701"/>
              <a:ext cx="538560" cy="33120"/>
            </p14:xfrm>
          </p:contentPart>
        </mc:Choice>
        <mc:Fallback xmlns="">
          <p:pic>
            <p:nvPicPr>
              <p:cNvPr id="72" name="墨迹 71">
                <a:extLst>
                  <a:ext uri="{FF2B5EF4-FFF2-40B4-BE49-F238E27FC236}">
                    <a16:creationId xmlns:a16="http://schemas.microsoft.com/office/drawing/2014/main" id="{2C808C1A-93F1-4768-7854-18250EB83D74}"/>
                  </a:ext>
                </a:extLst>
              </p:cNvPr>
              <p:cNvPicPr/>
              <p:nvPr/>
            </p:nvPicPr>
            <p:blipFill>
              <a:blip r:embed="rId33"/>
              <a:stretch>
                <a:fillRect/>
              </a:stretch>
            </p:blipFill>
            <p:spPr>
              <a:xfrm>
                <a:off x="8202202" y="6448701"/>
                <a:ext cx="610248"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3" name="墨迹 72">
                <a:extLst>
                  <a:ext uri="{FF2B5EF4-FFF2-40B4-BE49-F238E27FC236}">
                    <a16:creationId xmlns:a16="http://schemas.microsoft.com/office/drawing/2014/main" id="{45C82FA0-6E56-C6DF-0E5D-A8241E3D7286}"/>
                  </a:ext>
                </a:extLst>
              </p14:cNvPr>
              <p14:cNvContentPartPr/>
              <p14:nvPr/>
            </p14:nvContentPartPr>
            <p14:xfrm>
              <a:off x="8811833" y="1353233"/>
              <a:ext cx="1402920" cy="31680"/>
            </p14:xfrm>
          </p:contentPart>
        </mc:Choice>
        <mc:Fallback xmlns="">
          <p:pic>
            <p:nvPicPr>
              <p:cNvPr id="73" name="墨迹 72">
                <a:extLst>
                  <a:ext uri="{FF2B5EF4-FFF2-40B4-BE49-F238E27FC236}">
                    <a16:creationId xmlns:a16="http://schemas.microsoft.com/office/drawing/2014/main" id="{45C82FA0-6E56-C6DF-0E5D-A8241E3D7286}"/>
                  </a:ext>
                </a:extLst>
              </p:cNvPr>
              <p:cNvPicPr/>
              <p:nvPr/>
            </p:nvPicPr>
            <p:blipFill>
              <a:blip r:embed="rId35"/>
              <a:stretch>
                <a:fillRect/>
              </a:stretch>
            </p:blipFill>
            <p:spPr>
              <a:xfrm>
                <a:off x="8775833" y="1282042"/>
                <a:ext cx="1474560" cy="173706"/>
              </a:xfrm>
              <a:prstGeom prst="rect">
                <a:avLst/>
              </a:prstGeom>
            </p:spPr>
          </p:pic>
        </mc:Fallback>
      </mc:AlternateContent>
      <p:sp>
        <p:nvSpPr>
          <p:cNvPr id="10" name="矩形 9">
            <a:extLst>
              <a:ext uri="{FF2B5EF4-FFF2-40B4-BE49-F238E27FC236}">
                <a16:creationId xmlns:a16="http://schemas.microsoft.com/office/drawing/2014/main" id="{221D84B3-3507-5F3C-4EB1-F88572A38F53}"/>
              </a:ext>
            </a:extLst>
          </p:cNvPr>
          <p:cNvSpPr/>
          <p:nvPr/>
        </p:nvSpPr>
        <p:spPr>
          <a:xfrm>
            <a:off x="182033" y="2788822"/>
            <a:ext cx="11827933" cy="1845509"/>
          </a:xfrm>
          <a:prstGeom prst="rect">
            <a:avLst/>
          </a:prstGeom>
          <a:solidFill>
            <a:schemeClr val="bg1">
              <a:lumMod val="95000"/>
              <a:alpha val="88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3ECD32B3-2D77-D7C3-5823-0681637B651E}"/>
              </a:ext>
            </a:extLst>
          </p:cNvPr>
          <p:cNvSpPr txBox="1"/>
          <p:nvPr/>
        </p:nvSpPr>
        <p:spPr>
          <a:xfrm>
            <a:off x="1549726" y="3358349"/>
            <a:ext cx="8635279" cy="710579"/>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fontAlgn="auto">
              <a:lnSpc>
                <a:spcPct val="140000"/>
              </a:lnSpc>
              <a:spcBef>
                <a:spcPts val="0"/>
              </a:spcBef>
              <a:spcAft>
                <a:spcPts val="0"/>
              </a:spcAft>
            </a:pPr>
            <a:r>
              <a:rPr lang="en-US" altLang="zh-CN" sz="1517" b="1" dirty="0">
                <a:latin typeface="方正兰亭细黑_GBK" panose="02000000000000000000" pitchFamily="2" charset="-122"/>
                <a:ea typeface="方正兰亭细黑_GBK" panose="02000000000000000000" pitchFamily="2" charset="-122"/>
              </a:rPr>
              <a:t>Gulliver enjoyed discussing with those reliable horses </a:t>
            </a:r>
          </a:p>
          <a:p>
            <a:pPr algn="ctr" fontAlgn="auto">
              <a:lnSpc>
                <a:spcPct val="140000"/>
              </a:lnSpc>
              <a:spcBef>
                <a:spcPts val="0"/>
              </a:spcBef>
              <a:spcAft>
                <a:spcPts val="0"/>
              </a:spcAft>
            </a:pPr>
            <a:r>
              <a:rPr lang="en-US" altLang="zh-CN" sz="1517" b="1" dirty="0">
                <a:latin typeface="方正兰亭细黑_GBK" panose="02000000000000000000" pitchFamily="2" charset="-122"/>
                <a:ea typeface="方正兰亭细黑_GBK" panose="02000000000000000000" pitchFamily="2" charset="-122"/>
              </a:rPr>
              <a:t>because it’s not easy to completely trust someone in human society.</a:t>
            </a:r>
            <a:endParaRPr lang="zh-CN" altLang="en-US" sz="1517" b="1" dirty="0">
              <a:latin typeface="方正兰亭细黑_GBK" panose="02000000000000000000" pitchFamily="2" charset="-122"/>
              <a:ea typeface="方正兰亭细黑_GBK" panose="02000000000000000000" pitchFamily="2" charset="-122"/>
            </a:endParaRPr>
          </a:p>
        </p:txBody>
      </p:sp>
    </p:spTree>
    <p:extLst>
      <p:ext uri="{BB962C8B-B14F-4D97-AF65-F5344CB8AC3E}">
        <p14:creationId xmlns:p14="http://schemas.microsoft.com/office/powerpoint/2010/main" val="1277643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80" y="128043"/>
            <a:ext cx="4925132" cy="612818"/>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Content introduction</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41" name="文本框 40">
            <a:extLst>
              <a:ext uri="{FF2B5EF4-FFF2-40B4-BE49-F238E27FC236}">
                <a16:creationId xmlns:a16="http://schemas.microsoft.com/office/drawing/2014/main" id="{5D2DB3BF-885A-1747-AED3-70CB509972DB}"/>
              </a:ext>
            </a:extLst>
          </p:cNvPr>
          <p:cNvSpPr txBox="1"/>
          <p:nvPr/>
        </p:nvSpPr>
        <p:spPr>
          <a:xfrm>
            <a:off x="366314" y="1109766"/>
            <a:ext cx="1925997" cy="442429"/>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auto">
              <a:spcBef>
                <a:spcPts val="0"/>
              </a:spcBef>
              <a:spcAft>
                <a:spcPts val="0"/>
              </a:spcAft>
            </a:pPr>
            <a:r>
              <a:rPr lang="en-US" altLang="zh-CN" sz="2275" dirty="0">
                <a:solidFill>
                  <a:srgbClr val="344F56"/>
                </a:solidFill>
                <a:latin typeface="方正尚酷简体" panose="03000509000000000000" pitchFamily="65" charset="-122"/>
                <a:ea typeface="方正尚酷简体" panose="03000509000000000000" pitchFamily="65" charset="-122"/>
              </a:rPr>
              <a:t>P150-151</a:t>
            </a:r>
            <a:endParaRPr lang="zh-CN" altLang="en-US" sz="2275" dirty="0">
              <a:solidFill>
                <a:srgbClr val="344F56"/>
              </a:solidFill>
              <a:latin typeface="方正尚酷简体" panose="03000509000000000000" pitchFamily="65" charset="-122"/>
              <a:ea typeface="方正尚酷简体" panose="03000509000000000000" pitchFamily="65" charset="-122"/>
            </a:endParaRPr>
          </a:p>
        </p:txBody>
      </p:sp>
      <p:cxnSp>
        <p:nvCxnSpPr>
          <p:cNvPr id="42" name="直接连接符 41">
            <a:extLst>
              <a:ext uri="{FF2B5EF4-FFF2-40B4-BE49-F238E27FC236}">
                <a16:creationId xmlns:a16="http://schemas.microsoft.com/office/drawing/2014/main" id="{5DCC254E-B020-BB9A-16B4-0AA095E24B2D}"/>
              </a:ext>
            </a:extLst>
          </p:cNvPr>
          <p:cNvCxnSpPr>
            <a:cxnSpLocks/>
          </p:cNvCxnSpPr>
          <p:nvPr/>
        </p:nvCxnSpPr>
        <p:spPr>
          <a:xfrm>
            <a:off x="452149" y="1600496"/>
            <a:ext cx="2375718" cy="0"/>
          </a:xfrm>
          <a:prstGeom prst="line">
            <a:avLst/>
          </a:prstGeom>
          <a:noFill/>
          <a:ln w="12700" cap="flat" cmpd="sng" algn="ctr">
            <a:solidFill>
              <a:srgbClr val="344F56"/>
            </a:solidFill>
            <a:prstDash val="solid"/>
            <a:miter lim="800000"/>
          </a:ln>
          <a:effectLst/>
        </p:spPr>
      </p:cxnSp>
      <mc:AlternateContent xmlns:mc="http://schemas.openxmlformats.org/markup-compatibility/2006" xmlns:p14="http://schemas.microsoft.com/office/powerpoint/2010/main">
        <mc:Choice Requires="p14">
          <p:contentPart p14:bwMode="auto" r:id="rId3">
            <p14:nvContentPartPr>
              <p14:cNvPr id="71" name="墨迹 70">
                <a:extLst>
                  <a:ext uri="{FF2B5EF4-FFF2-40B4-BE49-F238E27FC236}">
                    <a16:creationId xmlns:a16="http://schemas.microsoft.com/office/drawing/2014/main" id="{D7C8AE40-2B8A-EB77-7C5A-E9DA266B1105}"/>
                  </a:ext>
                </a:extLst>
              </p14:cNvPr>
              <p14:cNvContentPartPr/>
              <p14:nvPr/>
            </p14:nvContentPartPr>
            <p14:xfrm>
              <a:off x="6261466" y="6311181"/>
              <a:ext cx="2444760" cy="54360"/>
            </p14:xfrm>
          </p:contentPart>
        </mc:Choice>
        <mc:Fallback xmlns="">
          <p:pic>
            <p:nvPicPr>
              <p:cNvPr id="71" name="墨迹 70">
                <a:extLst>
                  <a:ext uri="{FF2B5EF4-FFF2-40B4-BE49-F238E27FC236}">
                    <a16:creationId xmlns:a16="http://schemas.microsoft.com/office/drawing/2014/main" id="{D7C8AE40-2B8A-EB77-7C5A-E9DA266B1105}"/>
                  </a:ext>
                </a:extLst>
              </p:cNvPr>
              <p:cNvPicPr/>
              <p:nvPr/>
            </p:nvPicPr>
            <p:blipFill>
              <a:blip r:embed="rId4"/>
              <a:stretch>
                <a:fillRect/>
              </a:stretch>
            </p:blipFill>
            <p:spPr>
              <a:xfrm>
                <a:off x="6225466" y="6239181"/>
                <a:ext cx="2516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2" name="墨迹 71">
                <a:extLst>
                  <a:ext uri="{FF2B5EF4-FFF2-40B4-BE49-F238E27FC236}">
                    <a16:creationId xmlns:a16="http://schemas.microsoft.com/office/drawing/2014/main" id="{2C808C1A-93F1-4768-7854-18250EB83D74}"/>
                  </a:ext>
                </a:extLst>
              </p14:cNvPr>
              <p14:cNvContentPartPr/>
              <p14:nvPr/>
            </p14:nvContentPartPr>
            <p14:xfrm>
              <a:off x="8238226" y="6520701"/>
              <a:ext cx="538560" cy="33120"/>
            </p14:xfrm>
          </p:contentPart>
        </mc:Choice>
        <mc:Fallback xmlns="">
          <p:pic>
            <p:nvPicPr>
              <p:cNvPr id="72" name="墨迹 71">
                <a:extLst>
                  <a:ext uri="{FF2B5EF4-FFF2-40B4-BE49-F238E27FC236}">
                    <a16:creationId xmlns:a16="http://schemas.microsoft.com/office/drawing/2014/main" id="{2C808C1A-93F1-4768-7854-18250EB83D74}"/>
                  </a:ext>
                </a:extLst>
              </p:cNvPr>
              <p:cNvPicPr/>
              <p:nvPr/>
            </p:nvPicPr>
            <p:blipFill>
              <a:blip r:embed="rId6"/>
              <a:stretch>
                <a:fillRect/>
              </a:stretch>
            </p:blipFill>
            <p:spPr>
              <a:xfrm>
                <a:off x="8202202" y="6448701"/>
                <a:ext cx="610248" cy="176760"/>
              </a:xfrm>
              <a:prstGeom prst="rect">
                <a:avLst/>
              </a:prstGeom>
            </p:spPr>
          </p:pic>
        </mc:Fallback>
      </mc:AlternateContent>
      <p:pic>
        <p:nvPicPr>
          <p:cNvPr id="11" name="图片 10">
            <a:extLst>
              <a:ext uri="{FF2B5EF4-FFF2-40B4-BE49-F238E27FC236}">
                <a16:creationId xmlns:a16="http://schemas.microsoft.com/office/drawing/2014/main" id="{EF12D69D-43FD-9972-52BA-FBA50328C102}"/>
              </a:ext>
            </a:extLst>
          </p:cNvPr>
          <p:cNvPicPr>
            <a:picLocks noChangeAspect="1"/>
          </p:cNvPicPr>
          <p:nvPr/>
        </p:nvPicPr>
        <p:blipFill>
          <a:blip r:embed="rId7"/>
          <a:stretch>
            <a:fillRect/>
          </a:stretch>
        </p:blipFill>
        <p:spPr>
          <a:xfrm>
            <a:off x="5891724" y="845486"/>
            <a:ext cx="2883172" cy="6005671"/>
          </a:xfrm>
          <a:prstGeom prst="rect">
            <a:avLst/>
          </a:prstGeom>
        </p:spPr>
      </p:pic>
      <p:pic>
        <p:nvPicPr>
          <p:cNvPr id="13" name="图片 12">
            <a:extLst>
              <a:ext uri="{FF2B5EF4-FFF2-40B4-BE49-F238E27FC236}">
                <a16:creationId xmlns:a16="http://schemas.microsoft.com/office/drawing/2014/main" id="{CCDAD672-B60D-B99E-1F34-E27E0381CEE6}"/>
              </a:ext>
            </a:extLst>
          </p:cNvPr>
          <p:cNvPicPr>
            <a:picLocks noChangeAspect="1"/>
          </p:cNvPicPr>
          <p:nvPr/>
        </p:nvPicPr>
        <p:blipFill>
          <a:blip r:embed="rId8"/>
          <a:stretch>
            <a:fillRect/>
          </a:stretch>
        </p:blipFill>
        <p:spPr>
          <a:xfrm>
            <a:off x="8775209" y="853502"/>
            <a:ext cx="2906672" cy="6004498"/>
          </a:xfrm>
          <a:prstGeom prst="rect">
            <a:avLst/>
          </a:prstGeom>
        </p:spPr>
      </p:pic>
      <mc:AlternateContent xmlns:mc="http://schemas.openxmlformats.org/markup-compatibility/2006" xmlns:p14="http://schemas.microsoft.com/office/powerpoint/2010/main">
        <mc:Choice Requires="p14">
          <p:contentPart p14:bwMode="auto" r:id="rId9">
            <p14:nvContentPartPr>
              <p14:cNvPr id="14" name="墨迹 13">
                <a:extLst>
                  <a:ext uri="{FF2B5EF4-FFF2-40B4-BE49-F238E27FC236}">
                    <a16:creationId xmlns:a16="http://schemas.microsoft.com/office/drawing/2014/main" id="{C6460660-DBD9-F4E2-533B-8D1CA9B33104}"/>
                  </a:ext>
                </a:extLst>
              </p14:cNvPr>
              <p14:cNvContentPartPr/>
              <p14:nvPr/>
            </p14:nvContentPartPr>
            <p14:xfrm>
              <a:off x="8204236" y="2377145"/>
              <a:ext cx="444960" cy="37080"/>
            </p14:xfrm>
          </p:contentPart>
        </mc:Choice>
        <mc:Fallback xmlns="">
          <p:pic>
            <p:nvPicPr>
              <p:cNvPr id="14" name="墨迹 13">
                <a:extLst>
                  <a:ext uri="{FF2B5EF4-FFF2-40B4-BE49-F238E27FC236}">
                    <a16:creationId xmlns:a16="http://schemas.microsoft.com/office/drawing/2014/main" id="{C6460660-DBD9-F4E2-533B-8D1CA9B33104}"/>
                  </a:ext>
                </a:extLst>
              </p:cNvPr>
              <p:cNvPicPr/>
              <p:nvPr/>
            </p:nvPicPr>
            <p:blipFill>
              <a:blip r:embed="rId10"/>
              <a:stretch>
                <a:fillRect/>
              </a:stretch>
            </p:blipFill>
            <p:spPr>
              <a:xfrm>
                <a:off x="8168207" y="2305145"/>
                <a:ext cx="516658"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墨迹 14">
                <a:extLst>
                  <a:ext uri="{FF2B5EF4-FFF2-40B4-BE49-F238E27FC236}">
                    <a16:creationId xmlns:a16="http://schemas.microsoft.com/office/drawing/2014/main" id="{7072B796-0D89-36D8-ED4D-632F3D3D04E7}"/>
                  </a:ext>
                </a:extLst>
              </p14:cNvPr>
              <p14:cNvContentPartPr/>
              <p14:nvPr/>
            </p14:nvContentPartPr>
            <p14:xfrm>
              <a:off x="6250876" y="2559305"/>
              <a:ext cx="2393640" cy="42840"/>
            </p14:xfrm>
          </p:contentPart>
        </mc:Choice>
        <mc:Fallback xmlns="">
          <p:pic>
            <p:nvPicPr>
              <p:cNvPr id="15" name="墨迹 14">
                <a:extLst>
                  <a:ext uri="{FF2B5EF4-FFF2-40B4-BE49-F238E27FC236}">
                    <a16:creationId xmlns:a16="http://schemas.microsoft.com/office/drawing/2014/main" id="{7072B796-0D89-36D8-ED4D-632F3D3D04E7}"/>
                  </a:ext>
                </a:extLst>
              </p:cNvPr>
              <p:cNvPicPr/>
              <p:nvPr/>
            </p:nvPicPr>
            <p:blipFill>
              <a:blip r:embed="rId12"/>
              <a:stretch>
                <a:fillRect/>
              </a:stretch>
            </p:blipFill>
            <p:spPr>
              <a:xfrm>
                <a:off x="6214876" y="2487305"/>
                <a:ext cx="24652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墨迹 15">
                <a:extLst>
                  <a:ext uri="{FF2B5EF4-FFF2-40B4-BE49-F238E27FC236}">
                    <a16:creationId xmlns:a16="http://schemas.microsoft.com/office/drawing/2014/main" id="{805C5800-ED0B-AC60-FDB8-428529ED7A19}"/>
                  </a:ext>
                </a:extLst>
              </p14:cNvPr>
              <p14:cNvContentPartPr/>
              <p14:nvPr/>
            </p14:nvContentPartPr>
            <p14:xfrm>
              <a:off x="6234316" y="2792585"/>
              <a:ext cx="2353680" cy="42480"/>
            </p14:xfrm>
          </p:contentPart>
        </mc:Choice>
        <mc:Fallback xmlns="">
          <p:pic>
            <p:nvPicPr>
              <p:cNvPr id="16" name="墨迹 15">
                <a:extLst>
                  <a:ext uri="{FF2B5EF4-FFF2-40B4-BE49-F238E27FC236}">
                    <a16:creationId xmlns:a16="http://schemas.microsoft.com/office/drawing/2014/main" id="{805C5800-ED0B-AC60-FDB8-428529ED7A19}"/>
                  </a:ext>
                </a:extLst>
              </p:cNvPr>
              <p:cNvPicPr/>
              <p:nvPr/>
            </p:nvPicPr>
            <p:blipFill>
              <a:blip r:embed="rId14"/>
              <a:stretch>
                <a:fillRect/>
              </a:stretch>
            </p:blipFill>
            <p:spPr>
              <a:xfrm>
                <a:off x="6198310" y="2720585"/>
                <a:ext cx="2425331"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墨迹 16">
                <a:extLst>
                  <a:ext uri="{FF2B5EF4-FFF2-40B4-BE49-F238E27FC236}">
                    <a16:creationId xmlns:a16="http://schemas.microsoft.com/office/drawing/2014/main" id="{4F49DD44-A628-AF2C-DFF4-D461AA5BC87C}"/>
                  </a:ext>
                </a:extLst>
              </p14:cNvPr>
              <p14:cNvContentPartPr/>
              <p14:nvPr/>
            </p14:nvContentPartPr>
            <p14:xfrm>
              <a:off x="6242236" y="2950985"/>
              <a:ext cx="590040" cy="17280"/>
            </p14:xfrm>
          </p:contentPart>
        </mc:Choice>
        <mc:Fallback xmlns="">
          <p:pic>
            <p:nvPicPr>
              <p:cNvPr id="17" name="墨迹 16">
                <a:extLst>
                  <a:ext uri="{FF2B5EF4-FFF2-40B4-BE49-F238E27FC236}">
                    <a16:creationId xmlns:a16="http://schemas.microsoft.com/office/drawing/2014/main" id="{4F49DD44-A628-AF2C-DFF4-D461AA5BC87C}"/>
                  </a:ext>
                </a:extLst>
              </p:cNvPr>
              <p:cNvPicPr/>
              <p:nvPr/>
            </p:nvPicPr>
            <p:blipFill>
              <a:blip r:embed="rId16"/>
              <a:stretch>
                <a:fillRect/>
              </a:stretch>
            </p:blipFill>
            <p:spPr>
              <a:xfrm>
                <a:off x="6206236" y="2878985"/>
                <a:ext cx="6616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墨迹 17">
                <a:extLst>
                  <a:ext uri="{FF2B5EF4-FFF2-40B4-BE49-F238E27FC236}">
                    <a16:creationId xmlns:a16="http://schemas.microsoft.com/office/drawing/2014/main" id="{70FEC594-D785-7B58-21B9-FA33EB4C2430}"/>
                  </a:ext>
                </a:extLst>
              </p14:cNvPr>
              <p14:cNvContentPartPr/>
              <p14:nvPr/>
            </p14:nvContentPartPr>
            <p14:xfrm>
              <a:off x="6924436" y="3590345"/>
              <a:ext cx="1691640" cy="17640"/>
            </p14:xfrm>
          </p:contentPart>
        </mc:Choice>
        <mc:Fallback xmlns="">
          <p:pic>
            <p:nvPicPr>
              <p:cNvPr id="18" name="墨迹 17">
                <a:extLst>
                  <a:ext uri="{FF2B5EF4-FFF2-40B4-BE49-F238E27FC236}">
                    <a16:creationId xmlns:a16="http://schemas.microsoft.com/office/drawing/2014/main" id="{70FEC594-D785-7B58-21B9-FA33EB4C2430}"/>
                  </a:ext>
                </a:extLst>
              </p:cNvPr>
              <p:cNvPicPr/>
              <p:nvPr/>
            </p:nvPicPr>
            <p:blipFill>
              <a:blip r:embed="rId18"/>
              <a:stretch>
                <a:fillRect/>
              </a:stretch>
            </p:blipFill>
            <p:spPr>
              <a:xfrm>
                <a:off x="6888436" y="3518345"/>
                <a:ext cx="17632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墨迹 18">
                <a:extLst>
                  <a:ext uri="{FF2B5EF4-FFF2-40B4-BE49-F238E27FC236}">
                    <a16:creationId xmlns:a16="http://schemas.microsoft.com/office/drawing/2014/main" id="{018744AE-24D6-E341-120B-71614321BDF7}"/>
                  </a:ext>
                </a:extLst>
              </p14:cNvPr>
              <p14:cNvContentPartPr/>
              <p14:nvPr/>
            </p14:nvContentPartPr>
            <p14:xfrm>
              <a:off x="6217396" y="3756305"/>
              <a:ext cx="2413440" cy="52200"/>
            </p14:xfrm>
          </p:contentPart>
        </mc:Choice>
        <mc:Fallback xmlns="">
          <p:pic>
            <p:nvPicPr>
              <p:cNvPr id="19" name="墨迹 18">
                <a:extLst>
                  <a:ext uri="{FF2B5EF4-FFF2-40B4-BE49-F238E27FC236}">
                    <a16:creationId xmlns:a16="http://schemas.microsoft.com/office/drawing/2014/main" id="{018744AE-24D6-E341-120B-71614321BDF7}"/>
                  </a:ext>
                </a:extLst>
              </p:cNvPr>
              <p:cNvPicPr/>
              <p:nvPr/>
            </p:nvPicPr>
            <p:blipFill>
              <a:blip r:embed="rId20"/>
              <a:stretch>
                <a:fillRect/>
              </a:stretch>
            </p:blipFill>
            <p:spPr>
              <a:xfrm>
                <a:off x="6181401" y="3684305"/>
                <a:ext cx="2485069"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墨迹 19">
                <a:extLst>
                  <a:ext uri="{FF2B5EF4-FFF2-40B4-BE49-F238E27FC236}">
                    <a16:creationId xmlns:a16="http://schemas.microsoft.com/office/drawing/2014/main" id="{50C75909-0942-BF58-7129-F28F34D64500}"/>
                  </a:ext>
                </a:extLst>
              </p14:cNvPr>
              <p14:cNvContentPartPr/>
              <p14:nvPr/>
            </p14:nvContentPartPr>
            <p14:xfrm>
              <a:off x="6259156" y="3991745"/>
              <a:ext cx="1437480" cy="48960"/>
            </p14:xfrm>
          </p:contentPart>
        </mc:Choice>
        <mc:Fallback xmlns="">
          <p:pic>
            <p:nvPicPr>
              <p:cNvPr id="20" name="墨迹 19">
                <a:extLst>
                  <a:ext uri="{FF2B5EF4-FFF2-40B4-BE49-F238E27FC236}">
                    <a16:creationId xmlns:a16="http://schemas.microsoft.com/office/drawing/2014/main" id="{50C75909-0942-BF58-7129-F28F34D64500}"/>
                  </a:ext>
                </a:extLst>
              </p:cNvPr>
              <p:cNvPicPr/>
              <p:nvPr/>
            </p:nvPicPr>
            <p:blipFill>
              <a:blip r:embed="rId22"/>
              <a:stretch>
                <a:fillRect/>
              </a:stretch>
            </p:blipFill>
            <p:spPr>
              <a:xfrm>
                <a:off x="6223147" y="3919745"/>
                <a:ext cx="1509138"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墨迹 20">
                <a:extLst>
                  <a:ext uri="{FF2B5EF4-FFF2-40B4-BE49-F238E27FC236}">
                    <a16:creationId xmlns:a16="http://schemas.microsoft.com/office/drawing/2014/main" id="{9CF1FE24-FEA5-2EF4-56FC-1C2B2773C58C}"/>
                  </a:ext>
                </a:extLst>
              </p14:cNvPr>
              <p14:cNvContentPartPr/>
              <p14:nvPr/>
            </p14:nvContentPartPr>
            <p14:xfrm>
              <a:off x="10573396" y="1528985"/>
              <a:ext cx="731160" cy="34560"/>
            </p14:xfrm>
          </p:contentPart>
        </mc:Choice>
        <mc:Fallback xmlns="">
          <p:pic>
            <p:nvPicPr>
              <p:cNvPr id="21" name="墨迹 20">
                <a:extLst>
                  <a:ext uri="{FF2B5EF4-FFF2-40B4-BE49-F238E27FC236}">
                    <a16:creationId xmlns:a16="http://schemas.microsoft.com/office/drawing/2014/main" id="{9CF1FE24-FEA5-2EF4-56FC-1C2B2773C58C}"/>
                  </a:ext>
                </a:extLst>
              </p:cNvPr>
              <p:cNvPicPr/>
              <p:nvPr/>
            </p:nvPicPr>
            <p:blipFill>
              <a:blip r:embed="rId24"/>
              <a:stretch>
                <a:fillRect/>
              </a:stretch>
            </p:blipFill>
            <p:spPr>
              <a:xfrm>
                <a:off x="10537396" y="1456985"/>
                <a:ext cx="8028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墨迹 21">
                <a:extLst>
                  <a:ext uri="{FF2B5EF4-FFF2-40B4-BE49-F238E27FC236}">
                    <a16:creationId xmlns:a16="http://schemas.microsoft.com/office/drawing/2014/main" id="{155587A6-9AF4-BE1B-00D8-3BE6AD37EA7C}"/>
                  </a:ext>
                </a:extLst>
              </p14:cNvPr>
              <p14:cNvContentPartPr/>
              <p14:nvPr/>
            </p14:nvContentPartPr>
            <p14:xfrm>
              <a:off x="8935756" y="1653545"/>
              <a:ext cx="2320200" cy="65880"/>
            </p14:xfrm>
          </p:contentPart>
        </mc:Choice>
        <mc:Fallback xmlns="">
          <p:pic>
            <p:nvPicPr>
              <p:cNvPr id="22" name="墨迹 21">
                <a:extLst>
                  <a:ext uri="{FF2B5EF4-FFF2-40B4-BE49-F238E27FC236}">
                    <a16:creationId xmlns:a16="http://schemas.microsoft.com/office/drawing/2014/main" id="{155587A6-9AF4-BE1B-00D8-3BE6AD37EA7C}"/>
                  </a:ext>
                </a:extLst>
              </p:cNvPr>
              <p:cNvPicPr/>
              <p:nvPr/>
            </p:nvPicPr>
            <p:blipFill>
              <a:blip r:embed="rId26"/>
              <a:stretch>
                <a:fillRect/>
              </a:stretch>
            </p:blipFill>
            <p:spPr>
              <a:xfrm>
                <a:off x="8899756" y="1581149"/>
                <a:ext cx="2391840" cy="21030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墨迹 22">
                <a:extLst>
                  <a:ext uri="{FF2B5EF4-FFF2-40B4-BE49-F238E27FC236}">
                    <a16:creationId xmlns:a16="http://schemas.microsoft.com/office/drawing/2014/main" id="{236024A2-6AA4-50AB-9FE1-7FA5D662CFBE}"/>
                  </a:ext>
                </a:extLst>
              </p14:cNvPr>
              <p14:cNvContentPartPr/>
              <p14:nvPr/>
            </p14:nvContentPartPr>
            <p14:xfrm>
              <a:off x="8910556" y="1969625"/>
              <a:ext cx="178560" cy="16920"/>
            </p14:xfrm>
          </p:contentPart>
        </mc:Choice>
        <mc:Fallback xmlns="">
          <p:pic>
            <p:nvPicPr>
              <p:cNvPr id="23" name="墨迹 22">
                <a:extLst>
                  <a:ext uri="{FF2B5EF4-FFF2-40B4-BE49-F238E27FC236}">
                    <a16:creationId xmlns:a16="http://schemas.microsoft.com/office/drawing/2014/main" id="{236024A2-6AA4-50AB-9FE1-7FA5D662CFBE}"/>
                  </a:ext>
                </a:extLst>
              </p:cNvPr>
              <p:cNvPicPr/>
              <p:nvPr/>
            </p:nvPicPr>
            <p:blipFill>
              <a:blip r:embed="rId28"/>
              <a:stretch>
                <a:fillRect/>
              </a:stretch>
            </p:blipFill>
            <p:spPr>
              <a:xfrm>
                <a:off x="8874556" y="1897625"/>
                <a:ext cx="250200" cy="160560"/>
              </a:xfrm>
              <a:prstGeom prst="rect">
                <a:avLst/>
              </a:prstGeom>
            </p:spPr>
          </p:pic>
        </mc:Fallback>
      </mc:AlternateContent>
    </p:spTree>
    <p:extLst>
      <p:ext uri="{BB962C8B-B14F-4D97-AF65-F5344CB8AC3E}">
        <p14:creationId xmlns:p14="http://schemas.microsoft.com/office/powerpoint/2010/main" val="1047225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80" y="128043"/>
            <a:ext cx="4925132" cy="612818"/>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Content introduction</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41" name="文本框 40">
            <a:extLst>
              <a:ext uri="{FF2B5EF4-FFF2-40B4-BE49-F238E27FC236}">
                <a16:creationId xmlns:a16="http://schemas.microsoft.com/office/drawing/2014/main" id="{5D2DB3BF-885A-1747-AED3-70CB509972DB}"/>
              </a:ext>
            </a:extLst>
          </p:cNvPr>
          <p:cNvSpPr txBox="1"/>
          <p:nvPr/>
        </p:nvSpPr>
        <p:spPr>
          <a:xfrm>
            <a:off x="366314" y="1109766"/>
            <a:ext cx="1925997" cy="442429"/>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auto">
              <a:spcBef>
                <a:spcPts val="0"/>
              </a:spcBef>
              <a:spcAft>
                <a:spcPts val="0"/>
              </a:spcAft>
            </a:pPr>
            <a:r>
              <a:rPr lang="en-US" altLang="zh-CN" sz="2275" dirty="0">
                <a:solidFill>
                  <a:srgbClr val="344F56"/>
                </a:solidFill>
                <a:latin typeface="方正尚酷简体" panose="03000509000000000000" pitchFamily="65" charset="-122"/>
                <a:ea typeface="方正尚酷简体" panose="03000509000000000000" pitchFamily="65" charset="-122"/>
              </a:rPr>
              <a:t>P150-151</a:t>
            </a:r>
            <a:endParaRPr lang="zh-CN" altLang="en-US" sz="2275" dirty="0">
              <a:solidFill>
                <a:srgbClr val="344F56"/>
              </a:solidFill>
              <a:latin typeface="方正尚酷简体" panose="03000509000000000000" pitchFamily="65" charset="-122"/>
              <a:ea typeface="方正尚酷简体" panose="03000509000000000000" pitchFamily="65" charset="-122"/>
            </a:endParaRPr>
          </a:p>
        </p:txBody>
      </p:sp>
      <p:cxnSp>
        <p:nvCxnSpPr>
          <p:cNvPr id="42" name="直接连接符 41">
            <a:extLst>
              <a:ext uri="{FF2B5EF4-FFF2-40B4-BE49-F238E27FC236}">
                <a16:creationId xmlns:a16="http://schemas.microsoft.com/office/drawing/2014/main" id="{5DCC254E-B020-BB9A-16B4-0AA095E24B2D}"/>
              </a:ext>
            </a:extLst>
          </p:cNvPr>
          <p:cNvCxnSpPr>
            <a:cxnSpLocks/>
          </p:cNvCxnSpPr>
          <p:nvPr/>
        </p:nvCxnSpPr>
        <p:spPr>
          <a:xfrm>
            <a:off x="452149" y="1600496"/>
            <a:ext cx="2375718" cy="0"/>
          </a:xfrm>
          <a:prstGeom prst="line">
            <a:avLst/>
          </a:prstGeom>
          <a:noFill/>
          <a:ln w="12700" cap="flat" cmpd="sng" algn="ctr">
            <a:solidFill>
              <a:srgbClr val="344F56"/>
            </a:solidFill>
            <a:prstDash val="solid"/>
            <a:miter lim="800000"/>
          </a:ln>
          <a:effectLst/>
        </p:spPr>
      </p:cxnSp>
      <mc:AlternateContent xmlns:mc="http://schemas.openxmlformats.org/markup-compatibility/2006" xmlns:p14="http://schemas.microsoft.com/office/powerpoint/2010/main">
        <mc:Choice Requires="p14">
          <p:contentPart p14:bwMode="auto" r:id="rId3">
            <p14:nvContentPartPr>
              <p14:cNvPr id="71" name="墨迹 70">
                <a:extLst>
                  <a:ext uri="{FF2B5EF4-FFF2-40B4-BE49-F238E27FC236}">
                    <a16:creationId xmlns:a16="http://schemas.microsoft.com/office/drawing/2014/main" id="{D7C8AE40-2B8A-EB77-7C5A-E9DA266B1105}"/>
                  </a:ext>
                </a:extLst>
              </p14:cNvPr>
              <p14:cNvContentPartPr/>
              <p14:nvPr/>
            </p14:nvContentPartPr>
            <p14:xfrm>
              <a:off x="6261466" y="6311181"/>
              <a:ext cx="2444760" cy="54360"/>
            </p14:xfrm>
          </p:contentPart>
        </mc:Choice>
        <mc:Fallback xmlns="">
          <p:pic>
            <p:nvPicPr>
              <p:cNvPr id="71" name="墨迹 70">
                <a:extLst>
                  <a:ext uri="{FF2B5EF4-FFF2-40B4-BE49-F238E27FC236}">
                    <a16:creationId xmlns:a16="http://schemas.microsoft.com/office/drawing/2014/main" id="{D7C8AE40-2B8A-EB77-7C5A-E9DA266B1105}"/>
                  </a:ext>
                </a:extLst>
              </p:cNvPr>
              <p:cNvPicPr/>
              <p:nvPr/>
            </p:nvPicPr>
            <p:blipFill>
              <a:blip r:embed="rId4"/>
              <a:stretch>
                <a:fillRect/>
              </a:stretch>
            </p:blipFill>
            <p:spPr>
              <a:xfrm>
                <a:off x="6225466" y="6239181"/>
                <a:ext cx="2516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2" name="墨迹 71">
                <a:extLst>
                  <a:ext uri="{FF2B5EF4-FFF2-40B4-BE49-F238E27FC236}">
                    <a16:creationId xmlns:a16="http://schemas.microsoft.com/office/drawing/2014/main" id="{2C808C1A-93F1-4768-7854-18250EB83D74}"/>
                  </a:ext>
                </a:extLst>
              </p14:cNvPr>
              <p14:cNvContentPartPr/>
              <p14:nvPr/>
            </p14:nvContentPartPr>
            <p14:xfrm>
              <a:off x="8238226" y="6520701"/>
              <a:ext cx="538560" cy="33120"/>
            </p14:xfrm>
          </p:contentPart>
        </mc:Choice>
        <mc:Fallback xmlns="">
          <p:pic>
            <p:nvPicPr>
              <p:cNvPr id="72" name="墨迹 71">
                <a:extLst>
                  <a:ext uri="{FF2B5EF4-FFF2-40B4-BE49-F238E27FC236}">
                    <a16:creationId xmlns:a16="http://schemas.microsoft.com/office/drawing/2014/main" id="{2C808C1A-93F1-4768-7854-18250EB83D74}"/>
                  </a:ext>
                </a:extLst>
              </p:cNvPr>
              <p:cNvPicPr/>
              <p:nvPr/>
            </p:nvPicPr>
            <p:blipFill>
              <a:blip r:embed="rId6"/>
              <a:stretch>
                <a:fillRect/>
              </a:stretch>
            </p:blipFill>
            <p:spPr>
              <a:xfrm>
                <a:off x="8202202" y="6448701"/>
                <a:ext cx="610248" cy="176760"/>
              </a:xfrm>
              <a:prstGeom prst="rect">
                <a:avLst/>
              </a:prstGeom>
            </p:spPr>
          </p:pic>
        </mc:Fallback>
      </mc:AlternateContent>
      <p:pic>
        <p:nvPicPr>
          <p:cNvPr id="11" name="图片 10">
            <a:extLst>
              <a:ext uri="{FF2B5EF4-FFF2-40B4-BE49-F238E27FC236}">
                <a16:creationId xmlns:a16="http://schemas.microsoft.com/office/drawing/2014/main" id="{EF12D69D-43FD-9972-52BA-FBA50328C102}"/>
              </a:ext>
            </a:extLst>
          </p:cNvPr>
          <p:cNvPicPr>
            <a:picLocks noChangeAspect="1"/>
          </p:cNvPicPr>
          <p:nvPr/>
        </p:nvPicPr>
        <p:blipFill>
          <a:blip r:embed="rId7"/>
          <a:stretch>
            <a:fillRect/>
          </a:stretch>
        </p:blipFill>
        <p:spPr>
          <a:xfrm>
            <a:off x="5891724" y="845486"/>
            <a:ext cx="2883172" cy="6005671"/>
          </a:xfrm>
          <a:prstGeom prst="rect">
            <a:avLst/>
          </a:prstGeom>
        </p:spPr>
      </p:pic>
      <p:pic>
        <p:nvPicPr>
          <p:cNvPr id="13" name="图片 12">
            <a:extLst>
              <a:ext uri="{FF2B5EF4-FFF2-40B4-BE49-F238E27FC236}">
                <a16:creationId xmlns:a16="http://schemas.microsoft.com/office/drawing/2014/main" id="{CCDAD672-B60D-B99E-1F34-E27E0381CEE6}"/>
              </a:ext>
            </a:extLst>
          </p:cNvPr>
          <p:cNvPicPr>
            <a:picLocks noChangeAspect="1"/>
          </p:cNvPicPr>
          <p:nvPr/>
        </p:nvPicPr>
        <p:blipFill>
          <a:blip r:embed="rId8"/>
          <a:stretch>
            <a:fillRect/>
          </a:stretch>
        </p:blipFill>
        <p:spPr>
          <a:xfrm>
            <a:off x="8775209" y="853502"/>
            <a:ext cx="2906672" cy="6004498"/>
          </a:xfrm>
          <a:prstGeom prst="rect">
            <a:avLst/>
          </a:prstGeom>
        </p:spPr>
      </p:pic>
      <mc:AlternateContent xmlns:mc="http://schemas.openxmlformats.org/markup-compatibility/2006" xmlns:p14="http://schemas.microsoft.com/office/powerpoint/2010/main">
        <mc:Choice Requires="p14">
          <p:contentPart p14:bwMode="auto" r:id="rId9">
            <p14:nvContentPartPr>
              <p14:cNvPr id="14" name="墨迹 13">
                <a:extLst>
                  <a:ext uri="{FF2B5EF4-FFF2-40B4-BE49-F238E27FC236}">
                    <a16:creationId xmlns:a16="http://schemas.microsoft.com/office/drawing/2014/main" id="{C6460660-DBD9-F4E2-533B-8D1CA9B33104}"/>
                  </a:ext>
                </a:extLst>
              </p14:cNvPr>
              <p14:cNvContentPartPr/>
              <p14:nvPr/>
            </p14:nvContentPartPr>
            <p14:xfrm>
              <a:off x="8204236" y="2377145"/>
              <a:ext cx="444960" cy="37080"/>
            </p14:xfrm>
          </p:contentPart>
        </mc:Choice>
        <mc:Fallback xmlns="">
          <p:pic>
            <p:nvPicPr>
              <p:cNvPr id="14" name="墨迹 13">
                <a:extLst>
                  <a:ext uri="{FF2B5EF4-FFF2-40B4-BE49-F238E27FC236}">
                    <a16:creationId xmlns:a16="http://schemas.microsoft.com/office/drawing/2014/main" id="{C6460660-DBD9-F4E2-533B-8D1CA9B33104}"/>
                  </a:ext>
                </a:extLst>
              </p:cNvPr>
              <p:cNvPicPr/>
              <p:nvPr/>
            </p:nvPicPr>
            <p:blipFill>
              <a:blip r:embed="rId10"/>
              <a:stretch>
                <a:fillRect/>
              </a:stretch>
            </p:blipFill>
            <p:spPr>
              <a:xfrm>
                <a:off x="8168207" y="2305145"/>
                <a:ext cx="516658"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墨迹 14">
                <a:extLst>
                  <a:ext uri="{FF2B5EF4-FFF2-40B4-BE49-F238E27FC236}">
                    <a16:creationId xmlns:a16="http://schemas.microsoft.com/office/drawing/2014/main" id="{7072B796-0D89-36D8-ED4D-632F3D3D04E7}"/>
                  </a:ext>
                </a:extLst>
              </p14:cNvPr>
              <p14:cNvContentPartPr/>
              <p14:nvPr/>
            </p14:nvContentPartPr>
            <p14:xfrm>
              <a:off x="6250876" y="2559305"/>
              <a:ext cx="2393640" cy="42840"/>
            </p14:xfrm>
          </p:contentPart>
        </mc:Choice>
        <mc:Fallback xmlns="">
          <p:pic>
            <p:nvPicPr>
              <p:cNvPr id="15" name="墨迹 14">
                <a:extLst>
                  <a:ext uri="{FF2B5EF4-FFF2-40B4-BE49-F238E27FC236}">
                    <a16:creationId xmlns:a16="http://schemas.microsoft.com/office/drawing/2014/main" id="{7072B796-0D89-36D8-ED4D-632F3D3D04E7}"/>
                  </a:ext>
                </a:extLst>
              </p:cNvPr>
              <p:cNvPicPr/>
              <p:nvPr/>
            </p:nvPicPr>
            <p:blipFill>
              <a:blip r:embed="rId12"/>
              <a:stretch>
                <a:fillRect/>
              </a:stretch>
            </p:blipFill>
            <p:spPr>
              <a:xfrm>
                <a:off x="6214876" y="2487305"/>
                <a:ext cx="24652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墨迹 15">
                <a:extLst>
                  <a:ext uri="{FF2B5EF4-FFF2-40B4-BE49-F238E27FC236}">
                    <a16:creationId xmlns:a16="http://schemas.microsoft.com/office/drawing/2014/main" id="{805C5800-ED0B-AC60-FDB8-428529ED7A19}"/>
                  </a:ext>
                </a:extLst>
              </p14:cNvPr>
              <p14:cNvContentPartPr/>
              <p14:nvPr/>
            </p14:nvContentPartPr>
            <p14:xfrm>
              <a:off x="6234316" y="2792585"/>
              <a:ext cx="2353680" cy="42480"/>
            </p14:xfrm>
          </p:contentPart>
        </mc:Choice>
        <mc:Fallback xmlns="">
          <p:pic>
            <p:nvPicPr>
              <p:cNvPr id="16" name="墨迹 15">
                <a:extLst>
                  <a:ext uri="{FF2B5EF4-FFF2-40B4-BE49-F238E27FC236}">
                    <a16:creationId xmlns:a16="http://schemas.microsoft.com/office/drawing/2014/main" id="{805C5800-ED0B-AC60-FDB8-428529ED7A19}"/>
                  </a:ext>
                </a:extLst>
              </p:cNvPr>
              <p:cNvPicPr/>
              <p:nvPr/>
            </p:nvPicPr>
            <p:blipFill>
              <a:blip r:embed="rId14"/>
              <a:stretch>
                <a:fillRect/>
              </a:stretch>
            </p:blipFill>
            <p:spPr>
              <a:xfrm>
                <a:off x="6198310" y="2720585"/>
                <a:ext cx="2425331"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墨迹 16">
                <a:extLst>
                  <a:ext uri="{FF2B5EF4-FFF2-40B4-BE49-F238E27FC236}">
                    <a16:creationId xmlns:a16="http://schemas.microsoft.com/office/drawing/2014/main" id="{4F49DD44-A628-AF2C-DFF4-D461AA5BC87C}"/>
                  </a:ext>
                </a:extLst>
              </p14:cNvPr>
              <p14:cNvContentPartPr/>
              <p14:nvPr/>
            </p14:nvContentPartPr>
            <p14:xfrm>
              <a:off x="6242236" y="2950985"/>
              <a:ext cx="590040" cy="17280"/>
            </p14:xfrm>
          </p:contentPart>
        </mc:Choice>
        <mc:Fallback xmlns="">
          <p:pic>
            <p:nvPicPr>
              <p:cNvPr id="17" name="墨迹 16">
                <a:extLst>
                  <a:ext uri="{FF2B5EF4-FFF2-40B4-BE49-F238E27FC236}">
                    <a16:creationId xmlns:a16="http://schemas.microsoft.com/office/drawing/2014/main" id="{4F49DD44-A628-AF2C-DFF4-D461AA5BC87C}"/>
                  </a:ext>
                </a:extLst>
              </p:cNvPr>
              <p:cNvPicPr/>
              <p:nvPr/>
            </p:nvPicPr>
            <p:blipFill>
              <a:blip r:embed="rId16"/>
              <a:stretch>
                <a:fillRect/>
              </a:stretch>
            </p:blipFill>
            <p:spPr>
              <a:xfrm>
                <a:off x="6206236" y="2878985"/>
                <a:ext cx="6616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墨迹 17">
                <a:extLst>
                  <a:ext uri="{FF2B5EF4-FFF2-40B4-BE49-F238E27FC236}">
                    <a16:creationId xmlns:a16="http://schemas.microsoft.com/office/drawing/2014/main" id="{70FEC594-D785-7B58-21B9-FA33EB4C2430}"/>
                  </a:ext>
                </a:extLst>
              </p14:cNvPr>
              <p14:cNvContentPartPr/>
              <p14:nvPr/>
            </p14:nvContentPartPr>
            <p14:xfrm>
              <a:off x="6924436" y="3590345"/>
              <a:ext cx="1691640" cy="17640"/>
            </p14:xfrm>
          </p:contentPart>
        </mc:Choice>
        <mc:Fallback xmlns="">
          <p:pic>
            <p:nvPicPr>
              <p:cNvPr id="18" name="墨迹 17">
                <a:extLst>
                  <a:ext uri="{FF2B5EF4-FFF2-40B4-BE49-F238E27FC236}">
                    <a16:creationId xmlns:a16="http://schemas.microsoft.com/office/drawing/2014/main" id="{70FEC594-D785-7B58-21B9-FA33EB4C2430}"/>
                  </a:ext>
                </a:extLst>
              </p:cNvPr>
              <p:cNvPicPr/>
              <p:nvPr/>
            </p:nvPicPr>
            <p:blipFill>
              <a:blip r:embed="rId18"/>
              <a:stretch>
                <a:fillRect/>
              </a:stretch>
            </p:blipFill>
            <p:spPr>
              <a:xfrm>
                <a:off x="6888436" y="3518345"/>
                <a:ext cx="17632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墨迹 18">
                <a:extLst>
                  <a:ext uri="{FF2B5EF4-FFF2-40B4-BE49-F238E27FC236}">
                    <a16:creationId xmlns:a16="http://schemas.microsoft.com/office/drawing/2014/main" id="{018744AE-24D6-E341-120B-71614321BDF7}"/>
                  </a:ext>
                </a:extLst>
              </p14:cNvPr>
              <p14:cNvContentPartPr/>
              <p14:nvPr/>
            </p14:nvContentPartPr>
            <p14:xfrm>
              <a:off x="6217396" y="3756305"/>
              <a:ext cx="2413440" cy="52200"/>
            </p14:xfrm>
          </p:contentPart>
        </mc:Choice>
        <mc:Fallback xmlns="">
          <p:pic>
            <p:nvPicPr>
              <p:cNvPr id="19" name="墨迹 18">
                <a:extLst>
                  <a:ext uri="{FF2B5EF4-FFF2-40B4-BE49-F238E27FC236}">
                    <a16:creationId xmlns:a16="http://schemas.microsoft.com/office/drawing/2014/main" id="{018744AE-24D6-E341-120B-71614321BDF7}"/>
                  </a:ext>
                </a:extLst>
              </p:cNvPr>
              <p:cNvPicPr/>
              <p:nvPr/>
            </p:nvPicPr>
            <p:blipFill>
              <a:blip r:embed="rId20"/>
              <a:stretch>
                <a:fillRect/>
              </a:stretch>
            </p:blipFill>
            <p:spPr>
              <a:xfrm>
                <a:off x="6181401" y="3684305"/>
                <a:ext cx="2485069"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墨迹 19">
                <a:extLst>
                  <a:ext uri="{FF2B5EF4-FFF2-40B4-BE49-F238E27FC236}">
                    <a16:creationId xmlns:a16="http://schemas.microsoft.com/office/drawing/2014/main" id="{50C75909-0942-BF58-7129-F28F34D64500}"/>
                  </a:ext>
                </a:extLst>
              </p14:cNvPr>
              <p14:cNvContentPartPr/>
              <p14:nvPr/>
            </p14:nvContentPartPr>
            <p14:xfrm>
              <a:off x="6259156" y="3991745"/>
              <a:ext cx="1437480" cy="48960"/>
            </p14:xfrm>
          </p:contentPart>
        </mc:Choice>
        <mc:Fallback xmlns="">
          <p:pic>
            <p:nvPicPr>
              <p:cNvPr id="20" name="墨迹 19">
                <a:extLst>
                  <a:ext uri="{FF2B5EF4-FFF2-40B4-BE49-F238E27FC236}">
                    <a16:creationId xmlns:a16="http://schemas.microsoft.com/office/drawing/2014/main" id="{50C75909-0942-BF58-7129-F28F34D64500}"/>
                  </a:ext>
                </a:extLst>
              </p:cNvPr>
              <p:cNvPicPr/>
              <p:nvPr/>
            </p:nvPicPr>
            <p:blipFill>
              <a:blip r:embed="rId22"/>
              <a:stretch>
                <a:fillRect/>
              </a:stretch>
            </p:blipFill>
            <p:spPr>
              <a:xfrm>
                <a:off x="6223147" y="3919745"/>
                <a:ext cx="1509138"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墨迹 20">
                <a:extLst>
                  <a:ext uri="{FF2B5EF4-FFF2-40B4-BE49-F238E27FC236}">
                    <a16:creationId xmlns:a16="http://schemas.microsoft.com/office/drawing/2014/main" id="{9CF1FE24-FEA5-2EF4-56FC-1C2B2773C58C}"/>
                  </a:ext>
                </a:extLst>
              </p14:cNvPr>
              <p14:cNvContentPartPr/>
              <p14:nvPr/>
            </p14:nvContentPartPr>
            <p14:xfrm>
              <a:off x="10573396" y="1528985"/>
              <a:ext cx="731160" cy="34560"/>
            </p14:xfrm>
          </p:contentPart>
        </mc:Choice>
        <mc:Fallback xmlns="">
          <p:pic>
            <p:nvPicPr>
              <p:cNvPr id="21" name="墨迹 20">
                <a:extLst>
                  <a:ext uri="{FF2B5EF4-FFF2-40B4-BE49-F238E27FC236}">
                    <a16:creationId xmlns:a16="http://schemas.microsoft.com/office/drawing/2014/main" id="{9CF1FE24-FEA5-2EF4-56FC-1C2B2773C58C}"/>
                  </a:ext>
                </a:extLst>
              </p:cNvPr>
              <p:cNvPicPr/>
              <p:nvPr/>
            </p:nvPicPr>
            <p:blipFill>
              <a:blip r:embed="rId24"/>
              <a:stretch>
                <a:fillRect/>
              </a:stretch>
            </p:blipFill>
            <p:spPr>
              <a:xfrm>
                <a:off x="10537396" y="1456985"/>
                <a:ext cx="8028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墨迹 21">
                <a:extLst>
                  <a:ext uri="{FF2B5EF4-FFF2-40B4-BE49-F238E27FC236}">
                    <a16:creationId xmlns:a16="http://schemas.microsoft.com/office/drawing/2014/main" id="{155587A6-9AF4-BE1B-00D8-3BE6AD37EA7C}"/>
                  </a:ext>
                </a:extLst>
              </p14:cNvPr>
              <p14:cNvContentPartPr/>
              <p14:nvPr/>
            </p14:nvContentPartPr>
            <p14:xfrm>
              <a:off x="8935756" y="1653545"/>
              <a:ext cx="2320200" cy="65880"/>
            </p14:xfrm>
          </p:contentPart>
        </mc:Choice>
        <mc:Fallback xmlns="">
          <p:pic>
            <p:nvPicPr>
              <p:cNvPr id="22" name="墨迹 21">
                <a:extLst>
                  <a:ext uri="{FF2B5EF4-FFF2-40B4-BE49-F238E27FC236}">
                    <a16:creationId xmlns:a16="http://schemas.microsoft.com/office/drawing/2014/main" id="{155587A6-9AF4-BE1B-00D8-3BE6AD37EA7C}"/>
                  </a:ext>
                </a:extLst>
              </p:cNvPr>
              <p:cNvPicPr/>
              <p:nvPr/>
            </p:nvPicPr>
            <p:blipFill>
              <a:blip r:embed="rId26"/>
              <a:stretch>
                <a:fillRect/>
              </a:stretch>
            </p:blipFill>
            <p:spPr>
              <a:xfrm>
                <a:off x="8899756" y="1581149"/>
                <a:ext cx="2391840" cy="21030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墨迹 22">
                <a:extLst>
                  <a:ext uri="{FF2B5EF4-FFF2-40B4-BE49-F238E27FC236}">
                    <a16:creationId xmlns:a16="http://schemas.microsoft.com/office/drawing/2014/main" id="{236024A2-6AA4-50AB-9FE1-7FA5D662CFBE}"/>
                  </a:ext>
                </a:extLst>
              </p14:cNvPr>
              <p14:cNvContentPartPr/>
              <p14:nvPr/>
            </p14:nvContentPartPr>
            <p14:xfrm>
              <a:off x="8910556" y="1969625"/>
              <a:ext cx="178560" cy="16920"/>
            </p14:xfrm>
          </p:contentPart>
        </mc:Choice>
        <mc:Fallback xmlns="">
          <p:pic>
            <p:nvPicPr>
              <p:cNvPr id="23" name="墨迹 22">
                <a:extLst>
                  <a:ext uri="{FF2B5EF4-FFF2-40B4-BE49-F238E27FC236}">
                    <a16:creationId xmlns:a16="http://schemas.microsoft.com/office/drawing/2014/main" id="{236024A2-6AA4-50AB-9FE1-7FA5D662CFBE}"/>
                  </a:ext>
                </a:extLst>
              </p:cNvPr>
              <p:cNvPicPr/>
              <p:nvPr/>
            </p:nvPicPr>
            <p:blipFill>
              <a:blip r:embed="rId28"/>
              <a:stretch>
                <a:fillRect/>
              </a:stretch>
            </p:blipFill>
            <p:spPr>
              <a:xfrm>
                <a:off x="8874556" y="1897625"/>
                <a:ext cx="250200" cy="160560"/>
              </a:xfrm>
              <a:prstGeom prst="rect">
                <a:avLst/>
              </a:prstGeom>
            </p:spPr>
          </p:pic>
        </mc:Fallback>
      </mc:AlternateContent>
      <p:sp>
        <p:nvSpPr>
          <p:cNvPr id="10" name="文本框 9">
            <a:extLst>
              <a:ext uri="{FF2B5EF4-FFF2-40B4-BE49-F238E27FC236}">
                <a16:creationId xmlns:a16="http://schemas.microsoft.com/office/drawing/2014/main" id="{6AE6BEB8-4C56-2816-7B9A-E524C283F028}"/>
              </a:ext>
            </a:extLst>
          </p:cNvPr>
          <p:cNvSpPr txBox="1"/>
          <p:nvPr/>
        </p:nvSpPr>
        <p:spPr>
          <a:xfrm>
            <a:off x="261574" y="3329621"/>
            <a:ext cx="5429389" cy="710579"/>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auto">
              <a:lnSpc>
                <a:spcPct val="140000"/>
              </a:lnSpc>
              <a:spcBef>
                <a:spcPts val="0"/>
              </a:spcBef>
              <a:spcAft>
                <a:spcPts val="0"/>
              </a:spcAft>
            </a:pPr>
            <a:r>
              <a:rPr lang="en-US" altLang="zh-CN" sz="1517" b="1" dirty="0">
                <a:latin typeface="方正兰亭细黑_GBK" panose="02000000000000000000" pitchFamily="2" charset="-122"/>
                <a:ea typeface="方正兰亭细黑_GBK" panose="02000000000000000000" pitchFamily="2" charset="-122"/>
              </a:rPr>
              <a:t>His presence enabled other Houyhnhnms to argue more about another culture.</a:t>
            </a:r>
            <a:endParaRPr lang="zh-CN" altLang="en-US" sz="1517" b="1" dirty="0">
              <a:latin typeface="方正兰亭细黑_GBK" panose="02000000000000000000" pitchFamily="2" charset="-122"/>
              <a:ea typeface="方正兰亭细黑_GBK" panose="02000000000000000000" pitchFamily="2" charset="-122"/>
            </a:endParaRPr>
          </a:p>
        </p:txBody>
      </p:sp>
    </p:spTree>
    <p:extLst>
      <p:ext uri="{BB962C8B-B14F-4D97-AF65-F5344CB8AC3E}">
        <p14:creationId xmlns:p14="http://schemas.microsoft.com/office/powerpoint/2010/main" val="1387789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829320">
            <a:off x="372875" y="126975"/>
            <a:ext cx="614957" cy="614957"/>
            <a:chOff x="4482708" y="3301238"/>
            <a:chExt cx="661162" cy="661162"/>
          </a:xfrm>
        </p:grpSpPr>
        <p:grpSp>
          <p:nvGrpSpPr>
            <p:cNvPr id="3" name="组合 2"/>
            <p:cNvGrpSpPr/>
            <p:nvPr/>
          </p:nvGrpSpPr>
          <p:grpSpPr>
            <a:xfrm>
              <a:off x="4482708" y="3301238"/>
              <a:ext cx="661162" cy="661162"/>
              <a:chOff x="775780" y="771550"/>
              <a:chExt cx="1852004" cy="1852004"/>
            </a:xfrm>
          </p:grpSpPr>
          <p:sp>
            <p:nvSpPr>
              <p:cNvPr id="7" name="椭圆 6"/>
              <p:cNvSpPr/>
              <p:nvPr/>
            </p:nvSpPr>
            <p:spPr>
              <a:xfrm>
                <a:off x="775780" y="771550"/>
                <a:ext cx="1852004" cy="1852004"/>
              </a:xfrm>
              <a:prstGeom prst="ellipse">
                <a:avLst/>
              </a:prstGeom>
              <a:solidFill>
                <a:schemeClr val="bg1">
                  <a:lumMod val="95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chemeClr val="bg1"/>
                  </a:solidFill>
                  <a:latin typeface="Arial" panose="020B0604020202020204"/>
                  <a:ea typeface="微软雅黑" panose="020B0503020204020204" charset="-122"/>
                </a:endParaRPr>
              </a:p>
            </p:txBody>
          </p:sp>
          <p:sp>
            <p:nvSpPr>
              <p:cNvPr id="8" name="椭圆 7"/>
              <p:cNvSpPr/>
              <p:nvPr/>
            </p:nvSpPr>
            <p:spPr>
              <a:xfrm>
                <a:off x="1007828" y="1003597"/>
                <a:ext cx="1387908" cy="13879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3413">
                  <a:solidFill>
                    <a:schemeClr val="bg1"/>
                  </a:solidFill>
                  <a:latin typeface="Agency FB" panose="020B0503020202020204" pitchFamily="34" charset="0"/>
                </a:endParaRPr>
              </a:p>
            </p:txBody>
          </p:sp>
        </p:grpSp>
        <p:grpSp>
          <p:nvGrpSpPr>
            <p:cNvPr id="4" name="组合 3"/>
            <p:cNvGrpSpPr/>
            <p:nvPr/>
          </p:nvGrpSpPr>
          <p:grpSpPr>
            <a:xfrm>
              <a:off x="4679943" y="3516067"/>
              <a:ext cx="266691" cy="231503"/>
              <a:chOff x="6434683" y="510993"/>
              <a:chExt cx="987549" cy="857250"/>
            </a:xfrm>
          </p:grpSpPr>
          <p:sp>
            <p:nvSpPr>
              <p:cNvPr id="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155321" eaLnBrk="1" fontAlgn="auto" latinLnBrk="0" hangingPunct="1">
                  <a:lnSpc>
                    <a:spcPct val="100000"/>
                  </a:lnSpc>
                  <a:spcBef>
                    <a:spcPts val="0"/>
                  </a:spcBef>
                  <a:spcAft>
                    <a:spcPts val="0"/>
                  </a:spcAft>
                  <a:buClrTx/>
                  <a:buSzTx/>
                  <a:buFontTx/>
                  <a:buNone/>
                  <a:defRPr/>
                </a:pPr>
                <a:endParaRPr kumimoji="0" lang="zh-CN" altLang="en-US" sz="2275" b="0" i="0" u="none" strike="noStrike" kern="0" cap="none" spc="0" normalizeH="0" baseline="0" noProof="0">
                  <a:ln>
                    <a:noFill/>
                  </a:ln>
                  <a:solidFill>
                    <a:schemeClr val="bg1"/>
                  </a:solidFill>
                  <a:effectLst/>
                  <a:uLnTx/>
                  <a:uFillTx/>
                  <a:latin typeface="Century Gothic"/>
                  <a:ea typeface="幼圆"/>
                  <a:cs typeface="+mn-cs"/>
                </a:endParaRPr>
              </a:p>
            </p:txBody>
          </p:sp>
          <p:cxnSp>
            <p:nvCxnSpPr>
              <p:cNvPr id="6"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9" name="TextBox 6"/>
          <p:cNvSpPr txBox="1"/>
          <p:nvPr/>
        </p:nvSpPr>
        <p:spPr>
          <a:xfrm>
            <a:off x="1111980" y="128043"/>
            <a:ext cx="4925132" cy="612818"/>
          </a:xfrm>
          <a:prstGeom prst="rect">
            <a:avLst/>
          </a:prstGeom>
          <a:noFill/>
          <a:effec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sz="3413" dirty="0">
                <a:ln w="6350">
                  <a:noFill/>
                </a:ln>
                <a:solidFill>
                  <a:schemeClr val="bg1"/>
                </a:solidFill>
                <a:latin typeface="方正明尚简体" panose="02000000000000000000" pitchFamily="2" charset="-122"/>
                <a:ea typeface="方正明尚简体" panose="02000000000000000000" pitchFamily="2" charset="-122"/>
              </a:rPr>
              <a:t>Content introduction</a:t>
            </a:r>
            <a:endParaRPr lang="zh-CN" altLang="en-US" sz="3413" dirty="0">
              <a:ln w="6350">
                <a:noFill/>
              </a:ln>
              <a:solidFill>
                <a:schemeClr val="bg1"/>
              </a:solidFill>
              <a:latin typeface="方正明尚简体" panose="02000000000000000000" pitchFamily="2" charset="-122"/>
              <a:ea typeface="方正明尚简体" panose="02000000000000000000" pitchFamily="2" charset="-122"/>
            </a:endParaRPr>
          </a:p>
        </p:txBody>
      </p:sp>
      <p:sp>
        <p:nvSpPr>
          <p:cNvPr id="41" name="文本框 40">
            <a:extLst>
              <a:ext uri="{FF2B5EF4-FFF2-40B4-BE49-F238E27FC236}">
                <a16:creationId xmlns:a16="http://schemas.microsoft.com/office/drawing/2014/main" id="{5D2DB3BF-885A-1747-AED3-70CB509972DB}"/>
              </a:ext>
            </a:extLst>
          </p:cNvPr>
          <p:cNvSpPr txBox="1"/>
          <p:nvPr/>
        </p:nvSpPr>
        <p:spPr>
          <a:xfrm>
            <a:off x="366314" y="1109766"/>
            <a:ext cx="1925997" cy="442429"/>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860" indent="-17338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128" indent="-3491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998" indent="-52558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66" indent="-70138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357"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828"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299"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71" algn="l" defTabSz="866943"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auto">
              <a:spcBef>
                <a:spcPts val="0"/>
              </a:spcBef>
              <a:spcAft>
                <a:spcPts val="0"/>
              </a:spcAft>
            </a:pPr>
            <a:r>
              <a:rPr lang="en-US" altLang="zh-CN" sz="2275" dirty="0">
                <a:solidFill>
                  <a:srgbClr val="344F56"/>
                </a:solidFill>
                <a:latin typeface="方正尚酷简体" panose="03000509000000000000" pitchFamily="65" charset="-122"/>
                <a:ea typeface="方正尚酷简体" panose="03000509000000000000" pitchFamily="65" charset="-122"/>
              </a:rPr>
              <a:t>P152</a:t>
            </a:r>
            <a:endParaRPr lang="zh-CN" altLang="en-US" sz="2275" dirty="0">
              <a:solidFill>
                <a:srgbClr val="344F56"/>
              </a:solidFill>
              <a:latin typeface="方正尚酷简体" panose="03000509000000000000" pitchFamily="65" charset="-122"/>
              <a:ea typeface="方正尚酷简体" panose="03000509000000000000" pitchFamily="65" charset="-122"/>
            </a:endParaRPr>
          </a:p>
        </p:txBody>
      </p:sp>
      <p:cxnSp>
        <p:nvCxnSpPr>
          <p:cNvPr id="42" name="直接连接符 41">
            <a:extLst>
              <a:ext uri="{FF2B5EF4-FFF2-40B4-BE49-F238E27FC236}">
                <a16:creationId xmlns:a16="http://schemas.microsoft.com/office/drawing/2014/main" id="{5DCC254E-B020-BB9A-16B4-0AA095E24B2D}"/>
              </a:ext>
            </a:extLst>
          </p:cNvPr>
          <p:cNvCxnSpPr>
            <a:cxnSpLocks/>
          </p:cNvCxnSpPr>
          <p:nvPr/>
        </p:nvCxnSpPr>
        <p:spPr>
          <a:xfrm>
            <a:off x="452149" y="1600496"/>
            <a:ext cx="2375718" cy="0"/>
          </a:xfrm>
          <a:prstGeom prst="line">
            <a:avLst/>
          </a:prstGeom>
          <a:noFill/>
          <a:ln w="12700" cap="flat" cmpd="sng" algn="ctr">
            <a:solidFill>
              <a:srgbClr val="344F56"/>
            </a:solidFill>
            <a:prstDash val="solid"/>
            <a:miter lim="800000"/>
          </a:ln>
          <a:effectLst/>
        </p:spPr>
      </p:cxnSp>
      <p:pic>
        <p:nvPicPr>
          <p:cNvPr id="12" name="图片 11">
            <a:extLst>
              <a:ext uri="{FF2B5EF4-FFF2-40B4-BE49-F238E27FC236}">
                <a16:creationId xmlns:a16="http://schemas.microsoft.com/office/drawing/2014/main" id="{CEBB83E0-E717-952C-B38D-EB016E742991}"/>
              </a:ext>
            </a:extLst>
          </p:cNvPr>
          <p:cNvPicPr>
            <a:picLocks noChangeAspect="1"/>
          </p:cNvPicPr>
          <p:nvPr/>
        </p:nvPicPr>
        <p:blipFill>
          <a:blip r:embed="rId3"/>
          <a:stretch>
            <a:fillRect/>
          </a:stretch>
        </p:blipFill>
        <p:spPr>
          <a:xfrm>
            <a:off x="6419191" y="853502"/>
            <a:ext cx="2891574" cy="6004498"/>
          </a:xfrm>
          <a:prstGeom prst="rect">
            <a:avLst/>
          </a:prstGeom>
        </p:spPr>
      </p:pic>
      <mc:AlternateContent xmlns:mc="http://schemas.openxmlformats.org/markup-compatibility/2006" xmlns:p14="http://schemas.microsoft.com/office/powerpoint/2010/main">
        <mc:Choice Requires="p14">
          <p:contentPart p14:bwMode="auto" r:id="rId4">
            <p14:nvContentPartPr>
              <p14:cNvPr id="24" name="墨迹 23">
                <a:extLst>
                  <a:ext uri="{FF2B5EF4-FFF2-40B4-BE49-F238E27FC236}">
                    <a16:creationId xmlns:a16="http://schemas.microsoft.com/office/drawing/2014/main" id="{FB2F3012-84A3-28F6-349B-F792EB18CA0B}"/>
                  </a:ext>
                </a:extLst>
              </p14:cNvPr>
              <p14:cNvContentPartPr/>
              <p14:nvPr/>
            </p14:nvContentPartPr>
            <p14:xfrm>
              <a:off x="6699436" y="4571705"/>
              <a:ext cx="2435400" cy="50760"/>
            </p14:xfrm>
          </p:contentPart>
        </mc:Choice>
        <mc:Fallback xmlns="">
          <p:pic>
            <p:nvPicPr>
              <p:cNvPr id="24" name="墨迹 23">
                <a:extLst>
                  <a:ext uri="{FF2B5EF4-FFF2-40B4-BE49-F238E27FC236}">
                    <a16:creationId xmlns:a16="http://schemas.microsoft.com/office/drawing/2014/main" id="{FB2F3012-84A3-28F6-349B-F792EB18CA0B}"/>
                  </a:ext>
                </a:extLst>
              </p:cNvPr>
              <p:cNvPicPr/>
              <p:nvPr/>
            </p:nvPicPr>
            <p:blipFill>
              <a:blip r:embed="rId5"/>
              <a:stretch>
                <a:fillRect/>
              </a:stretch>
            </p:blipFill>
            <p:spPr>
              <a:xfrm>
                <a:off x="6663431" y="4499705"/>
                <a:ext cx="2507051"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墨迹 24">
                <a:extLst>
                  <a:ext uri="{FF2B5EF4-FFF2-40B4-BE49-F238E27FC236}">
                    <a16:creationId xmlns:a16="http://schemas.microsoft.com/office/drawing/2014/main" id="{FEC656D7-2C51-4C66-10A7-F8333781E3EE}"/>
                  </a:ext>
                </a:extLst>
              </p14:cNvPr>
              <p14:cNvContentPartPr/>
              <p14:nvPr/>
            </p14:nvContentPartPr>
            <p14:xfrm>
              <a:off x="6749476" y="4754225"/>
              <a:ext cx="1387800" cy="51120"/>
            </p14:xfrm>
          </p:contentPart>
        </mc:Choice>
        <mc:Fallback xmlns="">
          <p:pic>
            <p:nvPicPr>
              <p:cNvPr id="25" name="墨迹 24">
                <a:extLst>
                  <a:ext uri="{FF2B5EF4-FFF2-40B4-BE49-F238E27FC236}">
                    <a16:creationId xmlns:a16="http://schemas.microsoft.com/office/drawing/2014/main" id="{FEC656D7-2C51-4C66-10A7-F8333781E3EE}"/>
                  </a:ext>
                </a:extLst>
              </p:cNvPr>
              <p:cNvPicPr/>
              <p:nvPr/>
            </p:nvPicPr>
            <p:blipFill>
              <a:blip r:embed="rId7"/>
              <a:stretch>
                <a:fillRect/>
              </a:stretch>
            </p:blipFill>
            <p:spPr>
              <a:xfrm>
                <a:off x="6713476" y="4682225"/>
                <a:ext cx="14594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墨迹 25">
                <a:extLst>
                  <a:ext uri="{FF2B5EF4-FFF2-40B4-BE49-F238E27FC236}">
                    <a16:creationId xmlns:a16="http://schemas.microsoft.com/office/drawing/2014/main" id="{19BE28DE-7A3F-D85D-ABF8-FDF3477816D3}"/>
                  </a:ext>
                </a:extLst>
              </p14:cNvPr>
              <p14:cNvContentPartPr/>
              <p14:nvPr/>
            </p14:nvContentPartPr>
            <p14:xfrm>
              <a:off x="8154196" y="5551625"/>
              <a:ext cx="951120" cy="39240"/>
            </p14:xfrm>
          </p:contentPart>
        </mc:Choice>
        <mc:Fallback xmlns="">
          <p:pic>
            <p:nvPicPr>
              <p:cNvPr id="26" name="墨迹 25">
                <a:extLst>
                  <a:ext uri="{FF2B5EF4-FFF2-40B4-BE49-F238E27FC236}">
                    <a16:creationId xmlns:a16="http://schemas.microsoft.com/office/drawing/2014/main" id="{19BE28DE-7A3F-D85D-ABF8-FDF3477816D3}"/>
                  </a:ext>
                </a:extLst>
              </p:cNvPr>
              <p:cNvPicPr/>
              <p:nvPr/>
            </p:nvPicPr>
            <p:blipFill>
              <a:blip r:embed="rId9"/>
              <a:stretch>
                <a:fillRect/>
              </a:stretch>
            </p:blipFill>
            <p:spPr>
              <a:xfrm>
                <a:off x="8118196" y="5479625"/>
                <a:ext cx="10227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墨迹 26">
                <a:extLst>
                  <a:ext uri="{FF2B5EF4-FFF2-40B4-BE49-F238E27FC236}">
                    <a16:creationId xmlns:a16="http://schemas.microsoft.com/office/drawing/2014/main" id="{E3A1E2C3-C124-352E-546F-65C50EDD1BCE}"/>
                  </a:ext>
                </a:extLst>
              </p14:cNvPr>
              <p14:cNvContentPartPr/>
              <p14:nvPr/>
            </p14:nvContentPartPr>
            <p14:xfrm>
              <a:off x="6716356" y="5727305"/>
              <a:ext cx="1514160" cy="73800"/>
            </p14:xfrm>
          </p:contentPart>
        </mc:Choice>
        <mc:Fallback xmlns="">
          <p:pic>
            <p:nvPicPr>
              <p:cNvPr id="27" name="墨迹 26">
                <a:extLst>
                  <a:ext uri="{FF2B5EF4-FFF2-40B4-BE49-F238E27FC236}">
                    <a16:creationId xmlns:a16="http://schemas.microsoft.com/office/drawing/2014/main" id="{E3A1E2C3-C124-352E-546F-65C50EDD1BCE}"/>
                  </a:ext>
                </a:extLst>
              </p:cNvPr>
              <p:cNvPicPr/>
              <p:nvPr/>
            </p:nvPicPr>
            <p:blipFill>
              <a:blip r:embed="rId11"/>
              <a:stretch>
                <a:fillRect/>
              </a:stretch>
            </p:blipFill>
            <p:spPr>
              <a:xfrm>
                <a:off x="6680356" y="5655305"/>
                <a:ext cx="1585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8" name="墨迹 27">
                <a:extLst>
                  <a:ext uri="{FF2B5EF4-FFF2-40B4-BE49-F238E27FC236}">
                    <a16:creationId xmlns:a16="http://schemas.microsoft.com/office/drawing/2014/main" id="{393FFA69-F366-0395-7DC8-0C2729D3E545}"/>
                  </a:ext>
                </a:extLst>
              </p14:cNvPr>
              <p14:cNvContentPartPr/>
              <p14:nvPr/>
            </p14:nvContentPartPr>
            <p14:xfrm>
              <a:off x="8287036" y="5743505"/>
              <a:ext cx="835920" cy="50400"/>
            </p14:xfrm>
          </p:contentPart>
        </mc:Choice>
        <mc:Fallback xmlns="">
          <p:pic>
            <p:nvPicPr>
              <p:cNvPr id="28" name="墨迹 27">
                <a:extLst>
                  <a:ext uri="{FF2B5EF4-FFF2-40B4-BE49-F238E27FC236}">
                    <a16:creationId xmlns:a16="http://schemas.microsoft.com/office/drawing/2014/main" id="{393FFA69-F366-0395-7DC8-0C2729D3E545}"/>
                  </a:ext>
                </a:extLst>
              </p:cNvPr>
              <p:cNvPicPr/>
              <p:nvPr/>
            </p:nvPicPr>
            <p:blipFill>
              <a:blip r:embed="rId13"/>
              <a:stretch>
                <a:fillRect/>
              </a:stretch>
            </p:blipFill>
            <p:spPr>
              <a:xfrm>
                <a:off x="8251036" y="5671505"/>
                <a:ext cx="907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墨迹 28">
                <a:extLst>
                  <a:ext uri="{FF2B5EF4-FFF2-40B4-BE49-F238E27FC236}">
                    <a16:creationId xmlns:a16="http://schemas.microsoft.com/office/drawing/2014/main" id="{0929BC0D-0C01-844E-E682-825C59DB1D98}"/>
                  </a:ext>
                </a:extLst>
              </p14:cNvPr>
              <p14:cNvContentPartPr/>
              <p14:nvPr/>
            </p14:nvContentPartPr>
            <p14:xfrm>
              <a:off x="6757756" y="5959865"/>
              <a:ext cx="1254600" cy="17280"/>
            </p14:xfrm>
          </p:contentPart>
        </mc:Choice>
        <mc:Fallback xmlns="">
          <p:pic>
            <p:nvPicPr>
              <p:cNvPr id="29" name="墨迹 28">
                <a:extLst>
                  <a:ext uri="{FF2B5EF4-FFF2-40B4-BE49-F238E27FC236}">
                    <a16:creationId xmlns:a16="http://schemas.microsoft.com/office/drawing/2014/main" id="{0929BC0D-0C01-844E-E682-825C59DB1D98}"/>
                  </a:ext>
                </a:extLst>
              </p:cNvPr>
              <p:cNvPicPr/>
              <p:nvPr/>
            </p:nvPicPr>
            <p:blipFill>
              <a:blip r:embed="rId15"/>
              <a:stretch>
                <a:fillRect/>
              </a:stretch>
            </p:blipFill>
            <p:spPr>
              <a:xfrm>
                <a:off x="6721756" y="5887865"/>
                <a:ext cx="13262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墨迹 29">
                <a:extLst>
                  <a:ext uri="{FF2B5EF4-FFF2-40B4-BE49-F238E27FC236}">
                    <a16:creationId xmlns:a16="http://schemas.microsoft.com/office/drawing/2014/main" id="{BEA3871A-511B-D7BA-E533-2B43103B9216}"/>
                  </a:ext>
                </a:extLst>
              </p14:cNvPr>
              <p14:cNvContentPartPr/>
              <p14:nvPr/>
            </p14:nvContentPartPr>
            <p14:xfrm>
              <a:off x="8104516" y="5951585"/>
              <a:ext cx="1051920" cy="18000"/>
            </p14:xfrm>
          </p:contentPart>
        </mc:Choice>
        <mc:Fallback xmlns="">
          <p:pic>
            <p:nvPicPr>
              <p:cNvPr id="30" name="墨迹 29">
                <a:extLst>
                  <a:ext uri="{FF2B5EF4-FFF2-40B4-BE49-F238E27FC236}">
                    <a16:creationId xmlns:a16="http://schemas.microsoft.com/office/drawing/2014/main" id="{BEA3871A-511B-D7BA-E533-2B43103B9216}"/>
                  </a:ext>
                </a:extLst>
              </p:cNvPr>
              <p:cNvPicPr/>
              <p:nvPr/>
            </p:nvPicPr>
            <p:blipFill>
              <a:blip r:embed="rId17"/>
              <a:stretch>
                <a:fillRect/>
              </a:stretch>
            </p:blipFill>
            <p:spPr>
              <a:xfrm>
                <a:off x="8068516" y="5878116"/>
                <a:ext cx="1123560" cy="16457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墨迹 30">
                <a:extLst>
                  <a:ext uri="{FF2B5EF4-FFF2-40B4-BE49-F238E27FC236}">
                    <a16:creationId xmlns:a16="http://schemas.microsoft.com/office/drawing/2014/main" id="{D568D915-3B59-8E64-682C-FF9DEF55B49F}"/>
                  </a:ext>
                </a:extLst>
              </p14:cNvPr>
              <p14:cNvContentPartPr/>
              <p14:nvPr/>
            </p14:nvContentPartPr>
            <p14:xfrm>
              <a:off x="6724276" y="6167225"/>
              <a:ext cx="2426760" cy="43200"/>
            </p14:xfrm>
          </p:contentPart>
        </mc:Choice>
        <mc:Fallback xmlns="">
          <p:pic>
            <p:nvPicPr>
              <p:cNvPr id="31" name="墨迹 30">
                <a:extLst>
                  <a:ext uri="{FF2B5EF4-FFF2-40B4-BE49-F238E27FC236}">
                    <a16:creationId xmlns:a16="http://schemas.microsoft.com/office/drawing/2014/main" id="{D568D915-3B59-8E64-682C-FF9DEF55B49F}"/>
                  </a:ext>
                </a:extLst>
              </p:cNvPr>
              <p:cNvPicPr/>
              <p:nvPr/>
            </p:nvPicPr>
            <p:blipFill>
              <a:blip r:embed="rId19"/>
              <a:stretch>
                <a:fillRect/>
              </a:stretch>
            </p:blipFill>
            <p:spPr>
              <a:xfrm>
                <a:off x="6688276" y="6095225"/>
                <a:ext cx="24984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墨迹 31">
                <a:extLst>
                  <a:ext uri="{FF2B5EF4-FFF2-40B4-BE49-F238E27FC236}">
                    <a16:creationId xmlns:a16="http://schemas.microsoft.com/office/drawing/2014/main" id="{7FCAF4A6-ECD5-057F-0F07-131B05FF4158}"/>
                  </a:ext>
                </a:extLst>
              </p14:cNvPr>
              <p14:cNvContentPartPr/>
              <p14:nvPr/>
            </p14:nvContentPartPr>
            <p14:xfrm>
              <a:off x="8910556" y="6358385"/>
              <a:ext cx="287640" cy="12240"/>
            </p14:xfrm>
          </p:contentPart>
        </mc:Choice>
        <mc:Fallback xmlns="">
          <p:pic>
            <p:nvPicPr>
              <p:cNvPr id="32" name="墨迹 31">
                <a:extLst>
                  <a:ext uri="{FF2B5EF4-FFF2-40B4-BE49-F238E27FC236}">
                    <a16:creationId xmlns:a16="http://schemas.microsoft.com/office/drawing/2014/main" id="{7FCAF4A6-ECD5-057F-0F07-131B05FF4158}"/>
                  </a:ext>
                </a:extLst>
              </p:cNvPr>
              <p:cNvPicPr/>
              <p:nvPr/>
            </p:nvPicPr>
            <p:blipFill>
              <a:blip r:embed="rId21"/>
              <a:stretch>
                <a:fillRect/>
              </a:stretch>
            </p:blipFill>
            <p:spPr>
              <a:xfrm>
                <a:off x="8874556" y="6286385"/>
                <a:ext cx="359280" cy="155880"/>
              </a:xfrm>
              <a:prstGeom prst="rect">
                <a:avLst/>
              </a:prstGeom>
            </p:spPr>
          </p:pic>
        </mc:Fallback>
      </mc:AlternateContent>
      <p:sp>
        <p:nvSpPr>
          <p:cNvPr id="35" name="文本框 34">
            <a:extLst>
              <a:ext uri="{FF2B5EF4-FFF2-40B4-BE49-F238E27FC236}">
                <a16:creationId xmlns:a16="http://schemas.microsoft.com/office/drawing/2014/main" id="{7A5C8DEE-E9FA-04D2-A82F-6F587021CA25}"/>
              </a:ext>
            </a:extLst>
          </p:cNvPr>
          <p:cNvSpPr txBox="1"/>
          <p:nvPr/>
        </p:nvSpPr>
        <p:spPr>
          <a:xfrm>
            <a:off x="9103228" y="6173719"/>
            <a:ext cx="976360" cy="369332"/>
          </a:xfrm>
          <a:prstGeom prst="rect">
            <a:avLst/>
          </a:prstGeom>
          <a:noFill/>
        </p:spPr>
        <p:txBody>
          <a:bodyPr wrap="square" rtlCol="0">
            <a:spAutoFit/>
          </a:bodyPr>
          <a:lstStyle/>
          <a:p>
            <a:r>
              <a:rPr lang="en-US" altLang="zh-CN" dirty="0"/>
              <a:t>a horse</a:t>
            </a:r>
            <a:endParaRPr lang="zh-CN" altLang="en-US" dirty="0"/>
          </a:p>
        </p:txBody>
      </p:sp>
      <mc:AlternateContent xmlns:mc="http://schemas.openxmlformats.org/markup-compatibility/2006" xmlns:p14="http://schemas.microsoft.com/office/powerpoint/2010/main">
        <mc:Choice Requires="p14">
          <p:contentPart p14:bwMode="auto" r:id="rId22">
            <p14:nvContentPartPr>
              <p14:cNvPr id="36" name="墨迹 35">
                <a:extLst>
                  <a:ext uri="{FF2B5EF4-FFF2-40B4-BE49-F238E27FC236}">
                    <a16:creationId xmlns:a16="http://schemas.microsoft.com/office/drawing/2014/main" id="{051B8B28-9920-598E-DC55-4BB9F7A4E0ED}"/>
                  </a:ext>
                </a:extLst>
              </p14:cNvPr>
              <p14:cNvContentPartPr/>
              <p14:nvPr/>
            </p14:nvContentPartPr>
            <p14:xfrm>
              <a:off x="9236787" y="6354233"/>
              <a:ext cx="658800" cy="21960"/>
            </p14:xfrm>
          </p:contentPart>
        </mc:Choice>
        <mc:Fallback xmlns="">
          <p:pic>
            <p:nvPicPr>
              <p:cNvPr id="36" name="墨迹 35">
                <a:extLst>
                  <a:ext uri="{FF2B5EF4-FFF2-40B4-BE49-F238E27FC236}">
                    <a16:creationId xmlns:a16="http://schemas.microsoft.com/office/drawing/2014/main" id="{051B8B28-9920-598E-DC55-4BB9F7A4E0ED}"/>
                  </a:ext>
                </a:extLst>
              </p:cNvPr>
              <p:cNvPicPr/>
              <p:nvPr/>
            </p:nvPicPr>
            <p:blipFill>
              <a:blip r:embed="rId23"/>
              <a:stretch>
                <a:fillRect/>
              </a:stretch>
            </p:blipFill>
            <p:spPr>
              <a:xfrm>
                <a:off x="9200767" y="6282233"/>
                <a:ext cx="730479" cy="165600"/>
              </a:xfrm>
              <a:prstGeom prst="rect">
                <a:avLst/>
              </a:prstGeom>
            </p:spPr>
          </p:pic>
        </mc:Fallback>
      </mc:AlternateContent>
    </p:spTree>
    <p:extLst>
      <p:ext uri="{BB962C8B-B14F-4D97-AF65-F5344CB8AC3E}">
        <p14:creationId xmlns:p14="http://schemas.microsoft.com/office/powerpoint/2010/main" val="345733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 32">
      <a:dk1>
        <a:sysClr val="windowText" lastClr="000000"/>
      </a:dk1>
      <a:lt1>
        <a:sysClr val="window" lastClr="FFFFFF"/>
      </a:lt1>
      <a:dk2>
        <a:srgbClr val="44546A"/>
      </a:dk2>
      <a:lt2>
        <a:srgbClr val="E7E6E6"/>
      </a:lt2>
      <a:accent1>
        <a:srgbClr val="4BC1DD"/>
      </a:accent1>
      <a:accent2>
        <a:srgbClr val="BFBFBF"/>
      </a:accent2>
      <a:accent3>
        <a:srgbClr val="4BC1DD"/>
      </a:accent3>
      <a:accent4>
        <a:srgbClr val="BFBFBF"/>
      </a:accent4>
      <a:accent5>
        <a:srgbClr val="4BC1DD"/>
      </a:accent5>
      <a:accent6>
        <a:srgbClr val="BFBFBF"/>
      </a:accent6>
      <a:hlink>
        <a:srgbClr val="4BC1DD"/>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32">
      <a:dk1>
        <a:sysClr val="windowText" lastClr="000000"/>
      </a:dk1>
      <a:lt1>
        <a:sysClr val="window" lastClr="FFFFFF"/>
      </a:lt1>
      <a:dk2>
        <a:srgbClr val="44546A"/>
      </a:dk2>
      <a:lt2>
        <a:srgbClr val="E7E6E6"/>
      </a:lt2>
      <a:accent1>
        <a:srgbClr val="4BC1DD"/>
      </a:accent1>
      <a:accent2>
        <a:srgbClr val="BFBFBF"/>
      </a:accent2>
      <a:accent3>
        <a:srgbClr val="4BC1DD"/>
      </a:accent3>
      <a:accent4>
        <a:srgbClr val="BFBFBF"/>
      </a:accent4>
      <a:accent5>
        <a:srgbClr val="4BC1DD"/>
      </a:accent5>
      <a:accent6>
        <a:srgbClr val="BFBFBF"/>
      </a:accent6>
      <a:hlink>
        <a:srgbClr val="4BC1DD"/>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2.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975FBC4-9D33-46BE-911D-419763BA9AF9}">
  <ds:schemaRefs>
    <ds:schemaRef ds:uri="http://schemas.microsoft.com/office/2006/documentManagement/types"/>
    <ds:schemaRef ds:uri="16c05727-aa75-4e4a-9b5f-8a80a1165891"/>
    <ds:schemaRef ds:uri="71af3243-3dd4-4a8d-8c0d-dd76da1f02a5"/>
    <ds:schemaRef ds:uri="http://www.w3.org/XML/1998/namespace"/>
    <ds:schemaRef ds:uri="http://schemas.microsoft.com/office/infopath/2007/PartnerControls"/>
    <ds:schemaRef ds:uri="http://purl.org/dc/dcmitype/"/>
    <ds:schemaRef ds:uri="http://schemas.microsoft.com/office/2006/metadata/properties"/>
    <ds:schemaRef ds:uri="http://schemas.openxmlformats.org/package/2006/metadata/core-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750</TotalTime>
  <Words>2244</Words>
  <Application>Microsoft Macintosh PowerPoint</Application>
  <PresentationFormat>宽屏</PresentationFormat>
  <Paragraphs>318</Paragraphs>
  <Slides>50</Slides>
  <Notes>35</Notes>
  <HiddenSlides>0</HiddenSlides>
  <MMClips>0</MMClips>
  <ScaleCrop>false</ScaleCrop>
  <HeadingPairs>
    <vt:vector size="6" baseType="variant">
      <vt:variant>
        <vt:lpstr>已用的字体</vt:lpstr>
      </vt:variant>
      <vt:variant>
        <vt:i4>17</vt:i4>
      </vt:variant>
      <vt:variant>
        <vt:lpstr>主题</vt:lpstr>
      </vt:variant>
      <vt:variant>
        <vt:i4>4</vt:i4>
      </vt:variant>
      <vt:variant>
        <vt:lpstr>幻灯片标题</vt:lpstr>
      </vt:variant>
      <vt:variant>
        <vt:i4>50</vt:i4>
      </vt:variant>
    </vt:vector>
  </HeadingPairs>
  <TitlesOfParts>
    <vt:vector size="71" baseType="lpstr">
      <vt:lpstr>等线</vt:lpstr>
      <vt:lpstr>等线 Light</vt:lpstr>
      <vt:lpstr>方正兰亭粗黑_GBK</vt:lpstr>
      <vt:lpstr>方正兰亭细黑_GBK</vt:lpstr>
      <vt:lpstr>方正明尚简体</vt:lpstr>
      <vt:lpstr>方正尚酷简体</vt:lpstr>
      <vt:lpstr>迷你简菱心</vt:lpstr>
      <vt:lpstr>微软雅黑</vt:lpstr>
      <vt:lpstr>微软雅黑 Light</vt:lpstr>
      <vt:lpstr>Microsoft YaHei UI</vt:lpstr>
      <vt:lpstr>PingFang SC</vt:lpstr>
      <vt:lpstr>Agency FB</vt:lpstr>
      <vt:lpstr>Arial</vt:lpstr>
      <vt:lpstr>Calibri</vt:lpstr>
      <vt:lpstr>Century Gothic</vt:lpstr>
      <vt:lpstr>Open Sans</vt:lpstr>
      <vt:lpstr>Segoe UI</vt:lpstr>
      <vt:lpstr>Office 主题​​</vt:lpstr>
      <vt:lpstr>自定义设计方案</vt:lpstr>
      <vt:lpstr>自定义设计方案</vt:lpstr>
      <vt:lpstr>Office 主题​​</vt:lpstr>
      <vt:lpstr>An introduction to Gulliver's Travels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An introduction to Gulliver's Travels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标题 Lorem Ipsum</dc:title>
  <dc:creator>黄一凡</dc:creator>
  <cp:lastModifiedBy>Jingyue Wu</cp:lastModifiedBy>
  <cp:revision>136</cp:revision>
  <dcterms:created xsi:type="dcterms:W3CDTF">2022-10-16T04:43:12Z</dcterms:created>
  <dcterms:modified xsi:type="dcterms:W3CDTF">2023-10-16T12:03:30Z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